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3" r:id="rId4"/>
    <p:sldId id="289" r:id="rId5"/>
    <p:sldId id="290" r:id="rId6"/>
    <p:sldId id="280" r:id="rId7"/>
    <p:sldId id="281" r:id="rId8"/>
    <p:sldId id="282" r:id="rId9"/>
    <p:sldId id="294" r:id="rId10"/>
    <p:sldId id="295" r:id="rId11"/>
    <p:sldId id="283" r:id="rId12"/>
    <p:sldId id="284" r:id="rId13"/>
    <p:sldId id="288" r:id="rId14"/>
    <p:sldId id="296" r:id="rId15"/>
    <p:sldId id="297" r:id="rId16"/>
    <p:sldId id="286" r:id="rId17"/>
    <p:sldId id="287" r:id="rId18"/>
    <p:sldId id="285" r:id="rId19"/>
    <p:sldId id="298" r:id="rId20"/>
    <p:sldId id="299" r:id="rId21"/>
    <p:sldId id="291" r:id="rId22"/>
    <p:sldId id="279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DA0"/>
    <a:srgbClr val="56764A"/>
    <a:srgbClr val="3F4B38"/>
    <a:srgbClr val="00496F"/>
    <a:srgbClr val="6E193E"/>
    <a:srgbClr val="861352"/>
    <a:srgbClr val="3A011C"/>
    <a:srgbClr val="38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4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Robertson" userId="0776b3da-4ab6-4519-9949-0b068023aa7e" providerId="ADAL" clId="{2A8A3EEE-DD04-4D06-880C-298D7297DD6E}"/>
    <pc:docChg chg="undo redo custSel addSld delSld modSld sldOrd modMainMaster">
      <pc:chgData name="Krista Robertson" userId="0776b3da-4ab6-4519-9949-0b068023aa7e" providerId="ADAL" clId="{2A8A3EEE-DD04-4D06-880C-298D7297DD6E}" dt="2021-12-01T00:53:17.608" v="2628" actId="931"/>
      <pc:docMkLst>
        <pc:docMk/>
      </pc:docMkLst>
      <pc:sldChg chg="addSp delSp modSp mod chgLayout">
        <pc:chgData name="Krista Robertson" userId="0776b3da-4ab6-4519-9949-0b068023aa7e" providerId="ADAL" clId="{2A8A3EEE-DD04-4D06-880C-298D7297DD6E}" dt="2021-11-30T22:56:46.455" v="1471" actId="14100"/>
        <pc:sldMkLst>
          <pc:docMk/>
          <pc:sldMk cId="990031333" sldId="256"/>
        </pc:sldMkLst>
        <pc:spChg chg="add del mod">
          <ac:chgData name="Krista Robertson" userId="0776b3da-4ab6-4519-9949-0b068023aa7e" providerId="ADAL" clId="{2A8A3EEE-DD04-4D06-880C-298D7297DD6E}" dt="2021-11-10T04:56:03.448" v="758" actId="6264"/>
          <ac:spMkLst>
            <pc:docMk/>
            <pc:sldMk cId="990031333" sldId="256"/>
            <ac:spMk id="2" creationId="{8D5D7610-9CC2-4E34-9F05-52CCECB8E694}"/>
          </ac:spMkLst>
        </pc:spChg>
        <pc:spChg chg="add mod">
          <ac:chgData name="Krista Robertson" userId="0776b3da-4ab6-4519-9949-0b068023aa7e" providerId="ADAL" clId="{2A8A3EEE-DD04-4D06-880C-298D7297DD6E}" dt="2021-11-30T22:56:41.630" v="1470" actId="14100"/>
          <ac:spMkLst>
            <pc:docMk/>
            <pc:sldMk cId="990031333" sldId="256"/>
            <ac:spMk id="3" creationId="{2B4395C8-36ED-4A10-A9D9-0FBFA8D69F58}"/>
          </ac:spMkLst>
        </pc:spChg>
        <pc:spChg chg="add del mod">
          <ac:chgData name="Krista Robertson" userId="0776b3da-4ab6-4519-9949-0b068023aa7e" providerId="ADAL" clId="{2A8A3EEE-DD04-4D06-880C-298D7297DD6E}" dt="2021-11-10T04:56:03.448" v="758" actId="6264"/>
          <ac:spMkLst>
            <pc:docMk/>
            <pc:sldMk cId="990031333" sldId="256"/>
            <ac:spMk id="3" creationId="{D088E090-4BAD-40B9-9FE5-32C4CF6608CB}"/>
          </ac:spMkLst>
        </pc:spChg>
        <pc:spChg chg="mod ord">
          <ac:chgData name="Krista Robertson" userId="0776b3da-4ab6-4519-9949-0b068023aa7e" providerId="ADAL" clId="{2A8A3EEE-DD04-4D06-880C-298D7297DD6E}" dt="2021-11-30T22:25:43.058" v="1353" actId="27636"/>
          <ac:spMkLst>
            <pc:docMk/>
            <pc:sldMk cId="990031333" sldId="256"/>
            <ac:spMk id="4" creationId="{E89D788F-7786-4285-8F39-E1A5E26D5E01}"/>
          </ac:spMkLst>
        </pc:spChg>
        <pc:spChg chg="mod ord">
          <ac:chgData name="Krista Robertson" userId="0776b3da-4ab6-4519-9949-0b068023aa7e" providerId="ADAL" clId="{2A8A3EEE-DD04-4D06-880C-298D7297DD6E}" dt="2021-11-30T22:56:46.455" v="1471" actId="14100"/>
          <ac:spMkLst>
            <pc:docMk/>
            <pc:sldMk cId="990031333" sldId="256"/>
            <ac:spMk id="5" creationId="{27C480E0-21D0-48AC-9C61-4D483FAA21DE}"/>
          </ac:spMkLst>
        </pc:spChg>
        <pc:spChg chg="add mod">
          <ac:chgData name="Krista Robertson" userId="0776b3da-4ab6-4519-9949-0b068023aa7e" providerId="ADAL" clId="{2A8A3EEE-DD04-4D06-880C-298D7297DD6E}" dt="2021-11-30T22:56:00.291" v="1462" actId="1035"/>
          <ac:spMkLst>
            <pc:docMk/>
            <pc:sldMk cId="990031333" sldId="256"/>
            <ac:spMk id="6" creationId="{6203CD96-5922-4FEA-9AF0-09579B424F43}"/>
          </ac:spMkLst>
        </pc:spChg>
        <pc:spChg chg="add del mod">
          <ac:chgData name="Krista Robertson" userId="0776b3da-4ab6-4519-9949-0b068023aa7e" providerId="ADAL" clId="{2A8A3EEE-DD04-4D06-880C-298D7297DD6E}" dt="2021-11-30T22:56:28.771" v="1465" actId="478"/>
          <ac:spMkLst>
            <pc:docMk/>
            <pc:sldMk cId="990031333" sldId="256"/>
            <ac:spMk id="7" creationId="{3938B4BB-21F6-4D39-8F70-9F2453616372}"/>
          </ac:spMkLst>
        </pc:spChg>
        <pc:spChg chg="add del mod">
          <ac:chgData name="Krista Robertson" userId="0776b3da-4ab6-4519-9949-0b068023aa7e" providerId="ADAL" clId="{2A8A3EEE-DD04-4D06-880C-298D7297DD6E}" dt="2021-11-10T04:56:12.674" v="759" actId="478"/>
          <ac:spMkLst>
            <pc:docMk/>
            <pc:sldMk cId="990031333" sldId="256"/>
            <ac:spMk id="7" creationId="{7F05CEB5-CCA1-465A-B104-4E6F40E40CDE}"/>
          </ac:spMkLst>
        </pc:spChg>
        <pc:spChg chg="add del mod">
          <ac:chgData name="Krista Robertson" userId="0776b3da-4ab6-4519-9949-0b068023aa7e" providerId="ADAL" clId="{2A8A3EEE-DD04-4D06-880C-298D7297DD6E}" dt="2021-11-10T04:56:15.685" v="760" actId="6264"/>
          <ac:spMkLst>
            <pc:docMk/>
            <pc:sldMk cId="990031333" sldId="256"/>
            <ac:spMk id="8" creationId="{0B3AF95F-7D48-4099-9B74-E4F71F38E0DF}"/>
          </ac:spMkLst>
        </pc:spChg>
        <pc:spChg chg="add del mod">
          <ac:chgData name="Krista Robertson" userId="0776b3da-4ab6-4519-9949-0b068023aa7e" providerId="ADAL" clId="{2A8A3EEE-DD04-4D06-880C-298D7297DD6E}" dt="2021-11-10T04:56:15.685" v="760" actId="6264"/>
          <ac:spMkLst>
            <pc:docMk/>
            <pc:sldMk cId="990031333" sldId="256"/>
            <ac:spMk id="9" creationId="{20B63251-C52D-43E3-986B-923500D432C6}"/>
          </ac:spMkLst>
        </pc:spChg>
        <pc:spChg chg="add del mod">
          <ac:chgData name="Krista Robertson" userId="0776b3da-4ab6-4519-9949-0b068023aa7e" providerId="ADAL" clId="{2A8A3EEE-DD04-4D06-880C-298D7297DD6E}" dt="2021-11-10T04:56:43.352" v="762" actId="6264"/>
          <ac:spMkLst>
            <pc:docMk/>
            <pc:sldMk cId="990031333" sldId="256"/>
            <ac:spMk id="10" creationId="{ABD55DF6-64B7-4368-9D5A-0713572B22DE}"/>
          </ac:spMkLst>
        </pc:spChg>
        <pc:spChg chg="add del mod">
          <ac:chgData name="Krista Robertson" userId="0776b3da-4ab6-4519-9949-0b068023aa7e" providerId="ADAL" clId="{2A8A3EEE-DD04-4D06-880C-298D7297DD6E}" dt="2021-11-10T04:56:43.352" v="762" actId="6264"/>
          <ac:spMkLst>
            <pc:docMk/>
            <pc:sldMk cId="990031333" sldId="256"/>
            <ac:spMk id="11" creationId="{B9ADB0EF-2EF7-4A41-979B-A3BA99B5261C}"/>
          </ac:spMkLst>
        </pc:spChg>
        <pc:spChg chg="add del mod">
          <ac:chgData name="Krista Robertson" userId="0776b3da-4ab6-4519-9949-0b068023aa7e" providerId="ADAL" clId="{2A8A3EEE-DD04-4D06-880C-298D7297DD6E}" dt="2021-11-10T04:58:35.978" v="779" actId="6264"/>
          <ac:spMkLst>
            <pc:docMk/>
            <pc:sldMk cId="990031333" sldId="256"/>
            <ac:spMk id="12" creationId="{AEB28529-1159-423D-B06A-DD98B95C4DF8}"/>
          </ac:spMkLst>
        </pc:spChg>
        <pc:spChg chg="add del mod">
          <ac:chgData name="Krista Robertson" userId="0776b3da-4ab6-4519-9949-0b068023aa7e" providerId="ADAL" clId="{2A8A3EEE-DD04-4D06-880C-298D7297DD6E}" dt="2021-11-10T04:58:35.978" v="779" actId="6264"/>
          <ac:spMkLst>
            <pc:docMk/>
            <pc:sldMk cId="990031333" sldId="256"/>
            <ac:spMk id="13" creationId="{424B7423-37AE-42BB-907B-3448BFC97177}"/>
          </ac:spMkLst>
        </pc:spChg>
        <pc:spChg chg="add del mod ord">
          <ac:chgData name="Krista Robertson" userId="0776b3da-4ab6-4519-9949-0b068023aa7e" providerId="ADAL" clId="{2A8A3EEE-DD04-4D06-880C-298D7297DD6E}" dt="2021-11-30T22:56:25.305" v="1464" actId="478"/>
          <ac:spMkLst>
            <pc:docMk/>
            <pc:sldMk cId="990031333" sldId="256"/>
            <ac:spMk id="14" creationId="{A7980C28-408E-464D-A6D0-3BDCD3A05CFD}"/>
          </ac:spMkLst>
        </pc:spChg>
        <pc:spChg chg="add del mod">
          <ac:chgData name="Krista Robertson" userId="0776b3da-4ab6-4519-9949-0b068023aa7e" providerId="ADAL" clId="{2A8A3EEE-DD04-4D06-880C-298D7297DD6E}" dt="2021-11-10T05:00:56.389" v="806" actId="6264"/>
          <ac:spMkLst>
            <pc:docMk/>
            <pc:sldMk cId="990031333" sldId="256"/>
            <ac:spMk id="15" creationId="{5E2C476C-A9D2-45CD-A9A1-DC67D0F88092}"/>
          </ac:spMkLst>
        </pc:spChg>
        <pc:spChg chg="add del mod">
          <ac:chgData name="Krista Robertson" userId="0776b3da-4ab6-4519-9949-0b068023aa7e" providerId="ADAL" clId="{2A8A3EEE-DD04-4D06-880C-298D7297DD6E}" dt="2021-11-10T05:00:56.389" v="806" actId="6264"/>
          <ac:spMkLst>
            <pc:docMk/>
            <pc:sldMk cId="990031333" sldId="256"/>
            <ac:spMk id="16" creationId="{828D5C28-9B1D-4145-ACF0-E268B6387445}"/>
          </ac:spMkLst>
        </pc:spChg>
        <pc:spChg chg="add del mod">
          <ac:chgData name="Krista Robertson" userId="0776b3da-4ab6-4519-9949-0b068023aa7e" providerId="ADAL" clId="{2A8A3EEE-DD04-4D06-880C-298D7297DD6E}" dt="2021-11-10T05:00:56.389" v="806" actId="6264"/>
          <ac:spMkLst>
            <pc:docMk/>
            <pc:sldMk cId="990031333" sldId="256"/>
            <ac:spMk id="17" creationId="{BC3B464A-2998-4F27-9573-F7D8A9EE079D}"/>
          </ac:spMkLst>
        </pc:spChg>
        <pc:spChg chg="add del mod">
          <ac:chgData name="Krista Robertson" userId="0776b3da-4ab6-4519-9949-0b068023aa7e" providerId="ADAL" clId="{2A8A3EEE-DD04-4D06-880C-298D7297DD6E}" dt="2021-11-10T05:01:38.348" v="811" actId="6264"/>
          <ac:spMkLst>
            <pc:docMk/>
            <pc:sldMk cId="990031333" sldId="256"/>
            <ac:spMk id="18" creationId="{AF6BEE4E-9C06-470D-AF96-AA5A7152A607}"/>
          </ac:spMkLst>
        </pc:spChg>
        <pc:spChg chg="add del mod">
          <ac:chgData name="Krista Robertson" userId="0776b3da-4ab6-4519-9949-0b068023aa7e" providerId="ADAL" clId="{2A8A3EEE-DD04-4D06-880C-298D7297DD6E}" dt="2021-11-10T05:01:38.348" v="811" actId="6264"/>
          <ac:spMkLst>
            <pc:docMk/>
            <pc:sldMk cId="990031333" sldId="256"/>
            <ac:spMk id="19" creationId="{7726FAF1-3D91-4BAE-B6E2-6E45DCA7A4D1}"/>
          </ac:spMkLst>
        </pc:spChg>
        <pc:spChg chg="add del mod">
          <ac:chgData name="Krista Robertson" userId="0776b3da-4ab6-4519-9949-0b068023aa7e" providerId="ADAL" clId="{2A8A3EEE-DD04-4D06-880C-298D7297DD6E}" dt="2021-11-10T05:01:38.348" v="811" actId="6264"/>
          <ac:spMkLst>
            <pc:docMk/>
            <pc:sldMk cId="990031333" sldId="256"/>
            <ac:spMk id="20" creationId="{24FF78F8-756B-45EC-AEE1-EB2A6A70E669}"/>
          </ac:spMkLst>
        </pc:sp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000360545" sldId="258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347593878" sldId="259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863296567" sldId="261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729666798" sldId="262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179160693" sldId="263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364342920" sldId="264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076631028" sldId="265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547580917" sldId="266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897058076" sldId="267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090587605" sldId="268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265725304" sldId="269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551936166" sldId="270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756160449" sldId="271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203899062" sldId="272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745386385" sldId="273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254672126" sldId="274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357854739" sldId="275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826943101" sldId="276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52431343" sldId="277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026433848" sldId="278"/>
        </pc:sldMkLst>
      </pc:sldChg>
      <pc:sldChg chg="addSp delSp modSp mod modAnim chgLayout">
        <pc:chgData name="Krista Robertson" userId="0776b3da-4ab6-4519-9949-0b068023aa7e" providerId="ADAL" clId="{2A8A3EEE-DD04-4D06-880C-298D7297DD6E}" dt="2021-11-30T22:46:39.342" v="1437"/>
        <pc:sldMkLst>
          <pc:docMk/>
          <pc:sldMk cId="3727904135" sldId="279"/>
        </pc:sldMkLst>
        <pc:spChg chg="add del mod">
          <ac:chgData name="Krista Robertson" userId="0776b3da-4ab6-4519-9949-0b068023aa7e" providerId="ADAL" clId="{2A8A3EEE-DD04-4D06-880C-298D7297DD6E}" dt="2021-10-30T02:00:36.136" v="423" actId="6264"/>
          <ac:spMkLst>
            <pc:docMk/>
            <pc:sldMk cId="3727904135" sldId="279"/>
            <ac:spMk id="2" creationId="{280D0294-8318-4CB5-A909-E7A1673F8C46}"/>
          </ac:spMkLst>
        </pc:spChg>
        <pc:spChg chg="add del mod ord">
          <ac:chgData name="Krista Robertson" userId="0776b3da-4ab6-4519-9949-0b068023aa7e" providerId="ADAL" clId="{2A8A3EEE-DD04-4D06-880C-298D7297DD6E}" dt="2021-10-30T02:00:42.174" v="424" actId="478"/>
          <ac:spMkLst>
            <pc:docMk/>
            <pc:sldMk cId="3727904135" sldId="279"/>
            <ac:spMk id="3" creationId="{A4D126B4-3FE3-4C35-9B83-AD68E8BE9B5F}"/>
          </ac:spMkLst>
        </pc:spChg>
        <pc:spChg chg="mod ord">
          <ac:chgData name="Krista Robertson" userId="0776b3da-4ab6-4519-9949-0b068023aa7e" providerId="ADAL" clId="{2A8A3EEE-DD04-4D06-880C-298D7297DD6E}" dt="2021-10-30T02:02:00.944" v="431" actId="14100"/>
          <ac:spMkLst>
            <pc:docMk/>
            <pc:sldMk cId="3727904135" sldId="279"/>
            <ac:spMk id="6" creationId="{5B22E180-F7BC-465A-92B5-C3C9A9316022}"/>
          </ac:spMkLst>
        </pc:spChg>
        <pc:graphicFrameChg chg="mod modGraphic">
          <ac:chgData name="Krista Robertson" userId="0776b3da-4ab6-4519-9949-0b068023aa7e" providerId="ADAL" clId="{2A8A3EEE-DD04-4D06-880C-298D7297DD6E}" dt="2021-11-10T04:55:42.236" v="757" actId="207"/>
          <ac:graphicFrameMkLst>
            <pc:docMk/>
            <pc:sldMk cId="3727904135" sldId="279"/>
            <ac:graphicFrameMk id="7" creationId="{A016987C-9620-4F4B-BABD-C7778B0EF54C}"/>
          </ac:graphicFrameMkLst>
        </pc:graphicFrame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645328398" sldId="280"/>
        </pc:sldMkLst>
      </pc:sldChg>
      <pc:sldChg chg="modSp new mod">
        <pc:chgData name="Krista Robertson" userId="0776b3da-4ab6-4519-9949-0b068023aa7e" providerId="ADAL" clId="{2A8A3EEE-DD04-4D06-880C-298D7297DD6E}" dt="2021-11-30T22:57:20.796" v="1513" actId="20577"/>
        <pc:sldMkLst>
          <pc:docMk/>
          <pc:sldMk cId="2907829823" sldId="280"/>
        </pc:sldMkLst>
        <pc:spChg chg="mod">
          <ac:chgData name="Krista Robertson" userId="0776b3da-4ab6-4519-9949-0b068023aa7e" providerId="ADAL" clId="{2A8A3EEE-DD04-4D06-880C-298D7297DD6E}" dt="2021-11-30T22:57:04.436" v="1477" actId="20577"/>
          <ac:spMkLst>
            <pc:docMk/>
            <pc:sldMk cId="2907829823" sldId="280"/>
            <ac:spMk id="2" creationId="{5572CE9C-C8DF-4E2A-9A34-2F6AB1B53068}"/>
          </ac:spMkLst>
        </pc:spChg>
        <pc:spChg chg="mod">
          <ac:chgData name="Krista Robertson" userId="0776b3da-4ab6-4519-9949-0b068023aa7e" providerId="ADAL" clId="{2A8A3EEE-DD04-4D06-880C-298D7297DD6E}" dt="2021-11-30T22:57:20.796" v="1513" actId="20577"/>
          <ac:spMkLst>
            <pc:docMk/>
            <pc:sldMk cId="2907829823" sldId="280"/>
            <ac:spMk id="3" creationId="{484448A1-0C5F-4035-9EBA-C306E933B571}"/>
          </ac:spMkLst>
        </pc:sp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798079024" sldId="281"/>
        </pc:sldMkLst>
      </pc:sldChg>
      <pc:sldChg chg="modSp new mod">
        <pc:chgData name="Krista Robertson" userId="0776b3da-4ab6-4519-9949-0b068023aa7e" providerId="ADAL" clId="{2A8A3EEE-DD04-4D06-880C-298D7297DD6E}" dt="2021-11-30T23:01:37.634" v="1797" actId="20577"/>
        <pc:sldMkLst>
          <pc:docMk/>
          <pc:sldMk cId="3614887201" sldId="281"/>
        </pc:sldMkLst>
        <pc:spChg chg="mod">
          <ac:chgData name="Krista Robertson" userId="0776b3da-4ab6-4519-9949-0b068023aa7e" providerId="ADAL" clId="{2A8A3EEE-DD04-4D06-880C-298D7297DD6E}" dt="2021-11-30T23:01:37.634" v="1797" actId="20577"/>
          <ac:spMkLst>
            <pc:docMk/>
            <pc:sldMk cId="3614887201" sldId="281"/>
            <ac:spMk id="2" creationId="{68DE1783-46A3-4DCD-AD9F-35892300DF05}"/>
          </ac:spMkLst>
        </pc:spChg>
        <pc:spChg chg="mod">
          <ac:chgData name="Krista Robertson" userId="0776b3da-4ab6-4519-9949-0b068023aa7e" providerId="ADAL" clId="{2A8A3EEE-DD04-4D06-880C-298D7297DD6E}" dt="2021-11-10T05:03:30.897" v="874" actId="20577"/>
          <ac:spMkLst>
            <pc:docMk/>
            <pc:sldMk cId="3614887201" sldId="281"/>
            <ac:spMk id="3" creationId="{6FA424A1-2265-494E-8ACD-3FF0F8252E22}"/>
          </ac:spMkLst>
        </pc:sp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489513516" sldId="282"/>
        </pc:sldMkLst>
      </pc:sldChg>
      <pc:sldChg chg="modSp new mod">
        <pc:chgData name="Krista Robertson" userId="0776b3da-4ab6-4519-9949-0b068023aa7e" providerId="ADAL" clId="{2A8A3EEE-DD04-4D06-880C-298D7297DD6E}" dt="2021-11-30T23:01:28.949" v="1778" actId="20577"/>
        <pc:sldMkLst>
          <pc:docMk/>
          <pc:sldMk cId="3102701502" sldId="282"/>
        </pc:sldMkLst>
        <pc:spChg chg="mod">
          <ac:chgData name="Krista Robertson" userId="0776b3da-4ab6-4519-9949-0b068023aa7e" providerId="ADAL" clId="{2A8A3EEE-DD04-4D06-880C-298D7297DD6E}" dt="2021-11-30T23:01:28.949" v="1778" actId="20577"/>
          <ac:spMkLst>
            <pc:docMk/>
            <pc:sldMk cId="3102701502" sldId="282"/>
            <ac:spMk id="2" creationId="{A8A2CEC8-AE52-4450-933E-695D48C0C11D}"/>
          </ac:spMkLst>
        </pc:spChg>
        <pc:spChg chg="mod">
          <ac:chgData name="Krista Robertson" userId="0776b3da-4ab6-4519-9949-0b068023aa7e" providerId="ADAL" clId="{2A8A3EEE-DD04-4D06-880C-298D7297DD6E}" dt="2021-11-10T05:03:43.005" v="918" actId="20577"/>
          <ac:spMkLst>
            <pc:docMk/>
            <pc:sldMk cId="3102701502" sldId="282"/>
            <ac:spMk id="3" creationId="{759A46AA-DC5E-44E7-AE0E-29E26785D8D2}"/>
          </ac:spMkLst>
        </pc:spChg>
      </pc:sldChg>
      <pc:sldChg chg="addSp delSp modSp new mod chgLayout">
        <pc:chgData name="Krista Robertson" userId="0776b3da-4ab6-4519-9949-0b068023aa7e" providerId="ADAL" clId="{2A8A3EEE-DD04-4D06-880C-298D7297DD6E}" dt="2021-11-30T22:58:39.342" v="1579" actId="313"/>
        <pc:sldMkLst>
          <pc:docMk/>
          <pc:sldMk cId="2855448258" sldId="283"/>
        </pc:sldMkLst>
        <pc:spChg chg="mod ord">
          <ac:chgData name="Krista Robertson" userId="0776b3da-4ab6-4519-9949-0b068023aa7e" providerId="ADAL" clId="{2A8A3EEE-DD04-4D06-880C-298D7297DD6E}" dt="2021-11-30T22:57:48.373" v="1540" actId="14100"/>
          <ac:spMkLst>
            <pc:docMk/>
            <pc:sldMk cId="2855448258" sldId="283"/>
            <ac:spMk id="2" creationId="{2103933F-8BF7-42EC-9C85-1EC9D6809BC6}"/>
          </ac:spMkLst>
        </pc:spChg>
        <pc:spChg chg="mod ord">
          <ac:chgData name="Krista Robertson" userId="0776b3da-4ab6-4519-9949-0b068023aa7e" providerId="ADAL" clId="{2A8A3EEE-DD04-4D06-880C-298D7297DD6E}" dt="2021-11-30T22:58:39.342" v="1579" actId="313"/>
          <ac:spMkLst>
            <pc:docMk/>
            <pc:sldMk cId="2855448258" sldId="283"/>
            <ac:spMk id="3" creationId="{E4883686-7439-47E1-9F40-67F7F74905B2}"/>
          </ac:spMkLst>
        </pc:spChg>
        <pc:spChg chg="add del mod">
          <ac:chgData name="Krista Robertson" userId="0776b3da-4ab6-4519-9949-0b068023aa7e" providerId="ADAL" clId="{2A8A3EEE-DD04-4D06-880C-298D7297DD6E}" dt="2021-11-30T22:47:50.843" v="1441" actId="6264"/>
          <ac:spMkLst>
            <pc:docMk/>
            <pc:sldMk cId="2855448258" sldId="283"/>
            <ac:spMk id="4" creationId="{C7B40A4A-74B2-46D4-A400-A3042F46D11C}"/>
          </ac:spMkLst>
        </pc:spChg>
        <pc:spChg chg="add del mod">
          <ac:chgData name="Krista Robertson" userId="0776b3da-4ab6-4519-9949-0b068023aa7e" providerId="ADAL" clId="{2A8A3EEE-DD04-4D06-880C-298D7297DD6E}" dt="2021-11-30T22:47:50.843" v="1441" actId="6264"/>
          <ac:spMkLst>
            <pc:docMk/>
            <pc:sldMk cId="2855448258" sldId="283"/>
            <ac:spMk id="5" creationId="{4C5355C0-EFC3-44B0-9F03-745BBC062F74}"/>
          </ac:spMkLst>
        </pc:spChg>
      </pc:sldChg>
      <pc:sldChg chg="modSp new mod">
        <pc:chgData name="Krista Robertson" userId="0776b3da-4ab6-4519-9949-0b068023aa7e" providerId="ADAL" clId="{2A8A3EEE-DD04-4D06-880C-298D7297DD6E}" dt="2021-11-30T22:59:33.445" v="1676" actId="20577"/>
        <pc:sldMkLst>
          <pc:docMk/>
          <pc:sldMk cId="3497199908" sldId="284"/>
        </pc:sldMkLst>
        <pc:spChg chg="mod">
          <ac:chgData name="Krista Robertson" userId="0776b3da-4ab6-4519-9949-0b068023aa7e" providerId="ADAL" clId="{2A8A3EEE-DD04-4D06-880C-298D7297DD6E}" dt="2021-11-30T22:59:33.445" v="1676" actId="20577"/>
          <ac:spMkLst>
            <pc:docMk/>
            <pc:sldMk cId="3497199908" sldId="284"/>
            <ac:spMk id="2" creationId="{07291057-022F-452E-ABEE-730150C44770}"/>
          </ac:spMkLst>
        </pc:spChg>
        <pc:spChg chg="mod">
          <ac:chgData name="Krista Robertson" userId="0776b3da-4ab6-4519-9949-0b068023aa7e" providerId="ADAL" clId="{2A8A3EEE-DD04-4D06-880C-298D7297DD6E}" dt="2021-11-10T05:04:02.177" v="968" actId="20577"/>
          <ac:spMkLst>
            <pc:docMk/>
            <pc:sldMk cId="3497199908" sldId="284"/>
            <ac:spMk id="3" creationId="{87366B0B-5D2B-4F4A-9824-2105177ADAC5}"/>
          </ac:spMkLst>
        </pc:spChg>
      </pc:sldChg>
      <pc:sldChg chg="modSp new mod">
        <pc:chgData name="Krista Robertson" userId="0776b3da-4ab6-4519-9949-0b068023aa7e" providerId="ADAL" clId="{2A8A3EEE-DD04-4D06-880C-298D7297DD6E}" dt="2021-11-30T22:59:24.475" v="1657" actId="20577"/>
        <pc:sldMkLst>
          <pc:docMk/>
          <pc:sldMk cId="77696030" sldId="285"/>
        </pc:sldMkLst>
        <pc:spChg chg="mod">
          <ac:chgData name="Krista Robertson" userId="0776b3da-4ab6-4519-9949-0b068023aa7e" providerId="ADAL" clId="{2A8A3EEE-DD04-4D06-880C-298D7297DD6E}" dt="2021-11-30T22:59:24.475" v="1657" actId="20577"/>
          <ac:spMkLst>
            <pc:docMk/>
            <pc:sldMk cId="77696030" sldId="285"/>
            <ac:spMk id="2" creationId="{6C81EC36-D39E-4103-8B49-56FA8BBE08D5}"/>
          </ac:spMkLst>
        </pc:spChg>
        <pc:spChg chg="mod">
          <ac:chgData name="Krista Robertson" userId="0776b3da-4ab6-4519-9949-0b068023aa7e" providerId="ADAL" clId="{2A8A3EEE-DD04-4D06-880C-298D7297DD6E}" dt="2021-11-10T05:04:10.469" v="992" actId="20577"/>
          <ac:spMkLst>
            <pc:docMk/>
            <pc:sldMk cId="77696030" sldId="285"/>
            <ac:spMk id="3" creationId="{0B31011C-6CE9-4D4E-A1BF-CBFB362CD59E}"/>
          </ac:spMkLst>
        </pc:spChg>
      </pc:sldChg>
      <pc:sldChg chg="addSp delSp modSp new mod chgLayout">
        <pc:chgData name="Krista Robertson" userId="0776b3da-4ab6-4519-9949-0b068023aa7e" providerId="ADAL" clId="{2A8A3EEE-DD04-4D06-880C-298D7297DD6E}" dt="2021-11-30T22:59:06.921" v="1636" actId="313"/>
        <pc:sldMkLst>
          <pc:docMk/>
          <pc:sldMk cId="53983763" sldId="286"/>
        </pc:sldMkLst>
        <pc:spChg chg="mod ord">
          <ac:chgData name="Krista Robertson" userId="0776b3da-4ab6-4519-9949-0b068023aa7e" providerId="ADAL" clId="{2A8A3EEE-DD04-4D06-880C-298D7297DD6E}" dt="2021-11-30T22:58:59.165" v="1602" actId="14100"/>
          <ac:spMkLst>
            <pc:docMk/>
            <pc:sldMk cId="53983763" sldId="286"/>
            <ac:spMk id="2" creationId="{6186F2FF-2EC6-4963-91A7-5F9D22C0E78F}"/>
          </ac:spMkLst>
        </pc:spChg>
        <pc:spChg chg="mod ord">
          <ac:chgData name="Krista Robertson" userId="0776b3da-4ab6-4519-9949-0b068023aa7e" providerId="ADAL" clId="{2A8A3EEE-DD04-4D06-880C-298D7297DD6E}" dt="2021-11-30T22:59:06.921" v="1636" actId="313"/>
          <ac:spMkLst>
            <pc:docMk/>
            <pc:sldMk cId="53983763" sldId="286"/>
            <ac:spMk id="3" creationId="{922D2544-ACF8-482A-8FF1-C12B425153DA}"/>
          </ac:spMkLst>
        </pc:spChg>
        <pc:spChg chg="add del mod">
          <ac:chgData name="Krista Robertson" userId="0776b3da-4ab6-4519-9949-0b068023aa7e" providerId="ADAL" clId="{2A8A3EEE-DD04-4D06-880C-298D7297DD6E}" dt="2021-11-30T22:47:59.658" v="1442" actId="6264"/>
          <ac:spMkLst>
            <pc:docMk/>
            <pc:sldMk cId="53983763" sldId="286"/>
            <ac:spMk id="4" creationId="{DDB2EE1B-4BEA-47B8-8057-77A41FD8D55E}"/>
          </ac:spMkLst>
        </pc:spChg>
        <pc:spChg chg="add del mod">
          <ac:chgData name="Krista Robertson" userId="0776b3da-4ab6-4519-9949-0b068023aa7e" providerId="ADAL" clId="{2A8A3EEE-DD04-4D06-880C-298D7297DD6E}" dt="2021-11-30T22:47:59.658" v="1442" actId="6264"/>
          <ac:spMkLst>
            <pc:docMk/>
            <pc:sldMk cId="53983763" sldId="286"/>
            <ac:spMk id="5" creationId="{26DA3A77-2516-46D2-98B9-8486E8BE56A0}"/>
          </ac:spMkLst>
        </pc:spChg>
      </pc:sldChg>
      <pc:sldChg chg="modSp new mod">
        <pc:chgData name="Krista Robertson" userId="0776b3da-4ab6-4519-9949-0b068023aa7e" providerId="ADAL" clId="{2A8A3EEE-DD04-4D06-880C-298D7297DD6E}" dt="2021-11-30T22:59:53.914" v="1701" actId="20577"/>
        <pc:sldMkLst>
          <pc:docMk/>
          <pc:sldMk cId="2250438242" sldId="287"/>
        </pc:sldMkLst>
        <pc:spChg chg="mod">
          <ac:chgData name="Krista Robertson" userId="0776b3da-4ab6-4519-9949-0b068023aa7e" providerId="ADAL" clId="{2A8A3EEE-DD04-4D06-880C-298D7297DD6E}" dt="2021-11-30T22:59:53.914" v="1701" actId="20577"/>
          <ac:spMkLst>
            <pc:docMk/>
            <pc:sldMk cId="2250438242" sldId="287"/>
            <ac:spMk id="2" creationId="{6A0B3D76-E7A9-4DEE-AE68-ABD0E34561C3}"/>
          </ac:spMkLst>
        </pc:spChg>
        <pc:spChg chg="mod">
          <ac:chgData name="Krista Robertson" userId="0776b3da-4ab6-4519-9949-0b068023aa7e" providerId="ADAL" clId="{2A8A3EEE-DD04-4D06-880C-298D7297DD6E}" dt="2021-11-10T05:04:28.169" v="1044" actId="20577"/>
          <ac:spMkLst>
            <pc:docMk/>
            <pc:sldMk cId="2250438242" sldId="287"/>
            <ac:spMk id="3" creationId="{418B813E-2B0C-4207-B3E9-6BAD5ABDCDE2}"/>
          </ac:spMkLst>
        </pc:spChg>
      </pc:sldChg>
      <pc:sldChg chg="modSp new mod">
        <pc:chgData name="Krista Robertson" userId="0776b3da-4ab6-4519-9949-0b068023aa7e" providerId="ADAL" clId="{2A8A3EEE-DD04-4D06-880C-298D7297DD6E}" dt="2021-11-30T23:00:12.680" v="1718" actId="20577"/>
        <pc:sldMkLst>
          <pc:docMk/>
          <pc:sldMk cId="738260593" sldId="288"/>
        </pc:sldMkLst>
        <pc:spChg chg="mod">
          <ac:chgData name="Krista Robertson" userId="0776b3da-4ab6-4519-9949-0b068023aa7e" providerId="ADAL" clId="{2A8A3EEE-DD04-4D06-880C-298D7297DD6E}" dt="2021-11-30T23:00:12.680" v="1718" actId="20577"/>
          <ac:spMkLst>
            <pc:docMk/>
            <pc:sldMk cId="738260593" sldId="288"/>
            <ac:spMk id="2" creationId="{0B255775-B7E9-4F31-B7D5-863AE74E6616}"/>
          </ac:spMkLst>
        </pc:spChg>
        <pc:spChg chg="mod">
          <ac:chgData name="Krista Robertson" userId="0776b3da-4ab6-4519-9949-0b068023aa7e" providerId="ADAL" clId="{2A8A3EEE-DD04-4D06-880C-298D7297DD6E}" dt="2021-11-10T05:04:38.144" v="1080" actId="20577"/>
          <ac:spMkLst>
            <pc:docMk/>
            <pc:sldMk cId="738260593" sldId="288"/>
            <ac:spMk id="3" creationId="{BD9A7EB2-A0CB-406C-AC87-3864CF124031}"/>
          </ac:spMkLst>
        </pc:spChg>
      </pc:sldChg>
      <pc:sldChg chg="addSp delSp modSp new mod ord chgLayout">
        <pc:chgData name="Krista Robertson" userId="0776b3da-4ab6-4519-9949-0b068023aa7e" providerId="ADAL" clId="{2A8A3EEE-DD04-4D06-880C-298D7297DD6E}" dt="2021-12-01T00:28:40.239" v="2229" actId="164"/>
        <pc:sldMkLst>
          <pc:docMk/>
          <pc:sldMk cId="1226558866" sldId="289"/>
        </pc:sldMkLst>
        <pc:spChg chg="mod ord">
          <ac:chgData name="Krista Robertson" userId="0776b3da-4ab6-4519-9949-0b068023aa7e" providerId="ADAL" clId="{2A8A3EEE-DD04-4D06-880C-298D7297DD6E}" dt="2021-12-01T00:27:28.413" v="2196" actId="20577"/>
          <ac:spMkLst>
            <pc:docMk/>
            <pc:sldMk cId="1226558866" sldId="289"/>
            <ac:spMk id="2" creationId="{8849AFC5-F751-4CB6-949C-7A399B3B2675}"/>
          </ac:spMkLst>
        </pc:spChg>
        <pc:spChg chg="mod ord">
          <ac:chgData name="Krista Robertson" userId="0776b3da-4ab6-4519-9949-0b068023aa7e" providerId="ADAL" clId="{2A8A3EEE-DD04-4D06-880C-298D7297DD6E}" dt="2021-11-30T22:49:00.489" v="1447" actId="6264"/>
          <ac:spMkLst>
            <pc:docMk/>
            <pc:sldMk cId="1226558866" sldId="289"/>
            <ac:spMk id="3" creationId="{94DEC7A5-13D8-4610-B9A6-B55D8B9E0DC0}"/>
          </ac:spMkLst>
        </pc:spChg>
        <pc:spChg chg="add del mod">
          <ac:chgData name="Krista Robertson" userId="0776b3da-4ab6-4519-9949-0b068023aa7e" providerId="ADAL" clId="{2A8A3EEE-DD04-4D06-880C-298D7297DD6E}" dt="2021-11-30T22:48:06.397" v="1443" actId="6264"/>
          <ac:spMkLst>
            <pc:docMk/>
            <pc:sldMk cId="1226558866" sldId="289"/>
            <ac:spMk id="4" creationId="{EBEFF70F-C48C-4CFE-A513-98850958EF84}"/>
          </ac:spMkLst>
        </pc:spChg>
        <pc:spChg chg="add del mod">
          <ac:chgData name="Krista Robertson" userId="0776b3da-4ab6-4519-9949-0b068023aa7e" providerId="ADAL" clId="{2A8A3EEE-DD04-4D06-880C-298D7297DD6E}" dt="2021-11-30T22:48:06.397" v="1443" actId="6264"/>
          <ac:spMkLst>
            <pc:docMk/>
            <pc:sldMk cId="1226558866" sldId="289"/>
            <ac:spMk id="5" creationId="{044ED11F-AADA-43B8-9A1E-906DB9963122}"/>
          </ac:spMkLst>
        </pc:spChg>
        <pc:spChg chg="add mod">
          <ac:chgData name="Krista Robertson" userId="0776b3da-4ab6-4519-9949-0b068023aa7e" providerId="ADAL" clId="{2A8A3EEE-DD04-4D06-880C-298D7297DD6E}" dt="2021-12-01T00:28:40.239" v="2229" actId="164"/>
          <ac:spMkLst>
            <pc:docMk/>
            <pc:sldMk cId="1226558866" sldId="289"/>
            <ac:spMk id="6" creationId="{2B741BD2-CF57-43F5-B617-139D124D8D2E}"/>
          </ac:spMkLst>
        </pc:spChg>
        <pc:spChg chg="add del mod">
          <ac:chgData name="Krista Robertson" userId="0776b3da-4ab6-4519-9949-0b068023aa7e" providerId="ADAL" clId="{2A8A3EEE-DD04-4D06-880C-298D7297DD6E}" dt="2021-11-30T22:49:00.489" v="1447" actId="6264"/>
          <ac:spMkLst>
            <pc:docMk/>
            <pc:sldMk cId="1226558866" sldId="289"/>
            <ac:spMk id="6" creationId="{2DC4E280-9F3F-4653-9FED-3532D975A04F}"/>
          </ac:spMkLst>
        </pc:spChg>
        <pc:spChg chg="add del mod">
          <ac:chgData name="Krista Robertson" userId="0776b3da-4ab6-4519-9949-0b068023aa7e" providerId="ADAL" clId="{2A8A3EEE-DD04-4D06-880C-298D7297DD6E}" dt="2021-11-30T22:49:00.489" v="1447" actId="6264"/>
          <ac:spMkLst>
            <pc:docMk/>
            <pc:sldMk cId="1226558866" sldId="289"/>
            <ac:spMk id="7" creationId="{BF3432D9-FDEA-4A6E-81FD-0D377E5C3FE6}"/>
          </ac:spMkLst>
        </pc:spChg>
        <pc:grpChg chg="add mod">
          <ac:chgData name="Krista Robertson" userId="0776b3da-4ab6-4519-9949-0b068023aa7e" providerId="ADAL" clId="{2A8A3EEE-DD04-4D06-880C-298D7297DD6E}" dt="2021-12-01T00:28:40.239" v="2229" actId="164"/>
          <ac:grpSpMkLst>
            <pc:docMk/>
            <pc:sldMk cId="1226558866" sldId="289"/>
            <ac:grpSpMk id="7" creationId="{575FF973-5C06-4808-84FC-755DD2622FF4}"/>
          </ac:grpSpMkLst>
        </pc:grpChg>
        <pc:picChg chg="add mod">
          <ac:chgData name="Krista Robertson" userId="0776b3da-4ab6-4519-9949-0b068023aa7e" providerId="ADAL" clId="{2A8A3EEE-DD04-4D06-880C-298D7297DD6E}" dt="2021-12-01T00:28:40.239" v="2229" actId="164"/>
          <ac:picMkLst>
            <pc:docMk/>
            <pc:sldMk cId="1226558866" sldId="289"/>
            <ac:picMk id="5" creationId="{B28D9012-897B-4B17-8069-8705B149C373}"/>
          </ac:picMkLst>
        </pc:picChg>
      </pc:sldChg>
      <pc:sldChg chg="addSp delSp modSp new mod ord chgLayout">
        <pc:chgData name="Krista Robertson" userId="0776b3da-4ab6-4519-9949-0b068023aa7e" providerId="ADAL" clId="{2A8A3EEE-DD04-4D06-880C-298D7297DD6E}" dt="2021-11-30T23:31:54.537" v="2065" actId="20578"/>
        <pc:sldMkLst>
          <pc:docMk/>
          <pc:sldMk cId="3861698842" sldId="290"/>
        </pc:sldMkLst>
        <pc:spChg chg="del">
          <ac:chgData name="Krista Robertson" userId="0776b3da-4ab6-4519-9949-0b068023aa7e" providerId="ADAL" clId="{2A8A3EEE-DD04-4D06-880C-298D7297DD6E}" dt="2021-11-30T22:49:09.435" v="1448" actId="6264"/>
          <ac:spMkLst>
            <pc:docMk/>
            <pc:sldMk cId="3861698842" sldId="290"/>
            <ac:spMk id="2" creationId="{3C78F785-31C8-4281-A428-83992F9FF10F}"/>
          </ac:spMkLst>
        </pc:spChg>
        <pc:spChg chg="mod ord">
          <ac:chgData name="Krista Robertson" userId="0776b3da-4ab6-4519-9949-0b068023aa7e" providerId="ADAL" clId="{2A8A3EEE-DD04-4D06-880C-298D7297DD6E}" dt="2021-11-30T22:55:28.314" v="1452" actId="20577"/>
          <ac:spMkLst>
            <pc:docMk/>
            <pc:sldMk cId="3861698842" sldId="290"/>
            <ac:spMk id="3" creationId="{56728E06-61CC-488A-9A80-2DDECB53FB40}"/>
          </ac:spMkLst>
        </pc:spChg>
        <pc:spChg chg="add del mod">
          <ac:chgData name="Krista Robertson" userId="0776b3da-4ab6-4519-9949-0b068023aa7e" providerId="ADAL" clId="{2A8A3EEE-DD04-4D06-880C-298D7297DD6E}" dt="2021-11-30T22:49:09.435" v="1448" actId="6264"/>
          <ac:spMkLst>
            <pc:docMk/>
            <pc:sldMk cId="3861698842" sldId="290"/>
            <ac:spMk id="4" creationId="{2E74BD06-242B-4707-A43D-D49DFADCB331}"/>
          </ac:spMkLst>
        </pc:spChg>
        <pc:spChg chg="add mod ord">
          <ac:chgData name="Krista Robertson" userId="0776b3da-4ab6-4519-9949-0b068023aa7e" providerId="ADAL" clId="{2A8A3EEE-DD04-4D06-880C-298D7297DD6E}" dt="2021-11-30T23:00:36.055" v="1756" actId="20577"/>
          <ac:spMkLst>
            <pc:docMk/>
            <pc:sldMk cId="3861698842" sldId="290"/>
            <ac:spMk id="5" creationId="{BE24479B-7803-4437-A2F7-49FB2E6FEA68}"/>
          </ac:spMkLst>
        </pc:spChg>
      </pc:sldChg>
      <pc:sldChg chg="addSp delSp modSp new mod chgLayout">
        <pc:chgData name="Krista Robertson" userId="0776b3da-4ab6-4519-9949-0b068023aa7e" providerId="ADAL" clId="{2A8A3EEE-DD04-4D06-880C-298D7297DD6E}" dt="2021-11-30T23:00:47.514" v="1757" actId="207"/>
        <pc:sldMkLst>
          <pc:docMk/>
          <pc:sldMk cId="3386955100" sldId="291"/>
        </pc:sldMkLst>
        <pc:spChg chg="mod ord">
          <ac:chgData name="Krista Robertson" userId="0776b3da-4ab6-4519-9949-0b068023aa7e" providerId="ADAL" clId="{2A8A3EEE-DD04-4D06-880C-298D7297DD6E}" dt="2021-11-10T04:54:49.594" v="752" actId="6264"/>
          <ac:spMkLst>
            <pc:docMk/>
            <pc:sldMk cId="3386955100" sldId="291"/>
            <ac:spMk id="2" creationId="{0CF92FAA-DBFE-46F4-B566-6FBD95C6E0A8}"/>
          </ac:spMkLst>
        </pc:spChg>
        <pc:spChg chg="add del mod">
          <ac:chgData name="Krista Robertson" userId="0776b3da-4ab6-4519-9949-0b068023aa7e" providerId="ADAL" clId="{2A8A3EEE-DD04-4D06-880C-298D7297DD6E}" dt="2021-11-10T04:53:35.566" v="731" actId="21"/>
          <ac:spMkLst>
            <pc:docMk/>
            <pc:sldMk cId="3386955100" sldId="291"/>
            <ac:spMk id="3" creationId="{36EE3077-F2DD-4224-BD0F-8416C8DE9FAA}"/>
          </ac:spMkLst>
        </pc:spChg>
        <pc:spChg chg="add del mod">
          <ac:chgData name="Krista Robertson" userId="0776b3da-4ab6-4519-9949-0b068023aa7e" providerId="ADAL" clId="{2A8A3EEE-DD04-4D06-880C-298D7297DD6E}" dt="2021-11-10T04:53:23.280" v="729" actId="6264"/>
          <ac:spMkLst>
            <pc:docMk/>
            <pc:sldMk cId="3386955100" sldId="291"/>
            <ac:spMk id="4" creationId="{5BC69BEA-DFE6-431A-92ED-7B92A1700BCA}"/>
          </ac:spMkLst>
        </pc:spChg>
        <pc:spChg chg="add del mod">
          <ac:chgData name="Krista Robertson" userId="0776b3da-4ab6-4519-9949-0b068023aa7e" providerId="ADAL" clId="{2A8A3EEE-DD04-4D06-880C-298D7297DD6E}" dt="2021-11-10T04:54:15.678" v="737" actId="6264"/>
          <ac:spMkLst>
            <pc:docMk/>
            <pc:sldMk cId="3386955100" sldId="291"/>
            <ac:spMk id="5" creationId="{28AA8A76-3E61-4E4A-B941-4813A5231FD5}"/>
          </ac:spMkLst>
        </pc:spChg>
        <pc:spChg chg="add del mod">
          <ac:chgData name="Krista Robertson" userId="0776b3da-4ab6-4519-9949-0b068023aa7e" providerId="ADAL" clId="{2A8A3EEE-DD04-4D06-880C-298D7297DD6E}" dt="2021-11-10T04:54:33.655" v="749" actId="6264"/>
          <ac:spMkLst>
            <pc:docMk/>
            <pc:sldMk cId="3386955100" sldId="291"/>
            <ac:spMk id="6" creationId="{C56FAF4B-C0A0-46D1-878E-A998C3C5377B}"/>
          </ac:spMkLst>
        </pc:spChg>
        <pc:spChg chg="add del mod">
          <ac:chgData name="Krista Robertson" userId="0776b3da-4ab6-4519-9949-0b068023aa7e" providerId="ADAL" clId="{2A8A3EEE-DD04-4D06-880C-298D7297DD6E}" dt="2021-11-10T04:54:47.019" v="751" actId="6264"/>
          <ac:spMkLst>
            <pc:docMk/>
            <pc:sldMk cId="3386955100" sldId="291"/>
            <ac:spMk id="7" creationId="{6C1EDFE9-2F6F-48B1-AD45-412034A3F5FB}"/>
          </ac:spMkLst>
        </pc:spChg>
        <pc:spChg chg="add del mod">
          <ac:chgData name="Krista Robertson" userId="0776b3da-4ab6-4519-9949-0b068023aa7e" providerId="ADAL" clId="{2A8A3EEE-DD04-4D06-880C-298D7297DD6E}" dt="2021-11-10T04:54:49.594" v="752" actId="6264"/>
          <ac:spMkLst>
            <pc:docMk/>
            <pc:sldMk cId="3386955100" sldId="291"/>
            <ac:spMk id="8" creationId="{F7058A95-E58A-4442-8A27-47953EE17129}"/>
          </ac:spMkLst>
        </pc:spChg>
        <pc:spChg chg="add mod">
          <ac:chgData name="Krista Robertson" userId="0776b3da-4ab6-4519-9949-0b068023aa7e" providerId="ADAL" clId="{2A8A3EEE-DD04-4D06-880C-298D7297DD6E}" dt="2021-11-30T23:00:47.514" v="1757" actId="207"/>
          <ac:spMkLst>
            <pc:docMk/>
            <pc:sldMk cId="3386955100" sldId="291"/>
            <ac:spMk id="9" creationId="{1289B028-79FD-4B4E-9F68-6BEA75E63ECA}"/>
          </ac:spMkLst>
        </pc:spChg>
      </pc:sldChg>
      <pc:sldChg chg="addSp delSp modSp new mod modClrScheme chgLayout">
        <pc:chgData name="Krista Robertson" userId="0776b3da-4ab6-4519-9949-0b068023aa7e" providerId="ADAL" clId="{2A8A3EEE-DD04-4D06-880C-298D7297DD6E}" dt="2021-12-01T00:53:17.608" v="2628" actId="931"/>
        <pc:sldMkLst>
          <pc:docMk/>
          <pc:sldMk cId="2591819222" sldId="292"/>
        </pc:sldMkLst>
        <pc:spChg chg="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" creationId="{29E3AFFC-7B2F-4BCA-B12F-7352F6BABF55}"/>
          </ac:spMkLst>
        </pc:spChg>
        <pc:spChg chg="add del mod">
          <ac:chgData name="Krista Robertson" userId="0776b3da-4ab6-4519-9949-0b068023aa7e" providerId="ADAL" clId="{2A8A3EEE-DD04-4D06-880C-298D7297DD6E}" dt="2021-12-01T00:49:18.852" v="2619" actId="478"/>
          <ac:spMkLst>
            <pc:docMk/>
            <pc:sldMk cId="2591819222" sldId="292"/>
            <ac:spMk id="3" creationId="{5CF5746A-0A2F-43E1-A743-B2B68FC87773}"/>
          </ac:spMkLst>
        </pc:spChg>
        <pc:spChg chg="del">
          <ac:chgData name="Krista Robertson" userId="0776b3da-4ab6-4519-9949-0b068023aa7e" providerId="ADAL" clId="{2A8A3EEE-DD04-4D06-880C-298D7297DD6E}" dt="2021-11-30T23:05:41.113" v="1800" actId="478"/>
          <ac:spMkLst>
            <pc:docMk/>
            <pc:sldMk cId="2591819222" sldId="292"/>
            <ac:spMk id="3" creationId="{ABCB038A-102D-4752-91C7-A25610A8183F}"/>
          </ac:spMkLst>
        </pc:spChg>
        <pc:spChg chg="add del mod">
          <ac:chgData name="Krista Robertson" userId="0776b3da-4ab6-4519-9949-0b068023aa7e" providerId="ADAL" clId="{2A8A3EEE-DD04-4D06-880C-298D7297DD6E}" dt="2021-12-01T00:38:27.117" v="2332" actId="478"/>
          <ac:spMkLst>
            <pc:docMk/>
            <pc:sldMk cId="2591819222" sldId="292"/>
            <ac:spMk id="4" creationId="{72889139-F6D5-4FFD-9FE6-11ABADF5FD7A}"/>
          </ac:spMkLst>
        </pc:spChg>
        <pc:spChg chg="add del mod ord">
          <ac:chgData name="Krista Robertson" userId="0776b3da-4ab6-4519-9949-0b068023aa7e" providerId="ADAL" clId="{2A8A3EEE-DD04-4D06-880C-298D7297DD6E}" dt="2021-11-30T23:06:11.864" v="1811" actId="478"/>
          <ac:spMkLst>
            <pc:docMk/>
            <pc:sldMk cId="2591819222" sldId="292"/>
            <ac:spMk id="4" creationId="{F8D5AA0E-3542-445F-89D5-1FDAD0F7A3AB}"/>
          </ac:spMkLst>
        </pc:spChg>
        <pc:spChg chg="add del mo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5" creationId="{AEAF216D-15CA-4BC7-A915-AF90B46B9C3C}"/>
          </ac:spMkLst>
        </pc:spChg>
        <pc:spChg chg="add del mo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6" creationId="{789BE92F-D3A3-4A79-AA70-B71EBCE20C2C}"/>
          </ac:spMkLst>
        </pc:spChg>
        <pc:spChg chg="add del mo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7" creationId="{4313D7F5-8EA2-4231-B7B6-1AAF3FEFD42E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16" creationId="{372F5D79-68CC-4C8C-973C-77C2FB920881}"/>
          </ac:spMkLst>
        </pc:spChg>
        <pc:spChg chg="add del mod">
          <ac:chgData name="Krista Robertson" userId="0776b3da-4ab6-4519-9949-0b068023aa7e" providerId="ADAL" clId="{2A8A3EEE-DD04-4D06-880C-298D7297DD6E}" dt="2021-11-30T23:06:14.615" v="1812" actId="478"/>
          <ac:spMkLst>
            <pc:docMk/>
            <pc:sldMk cId="2591819222" sldId="292"/>
            <ac:spMk id="17" creationId="{B8A2D9BE-5B85-4258-8EC1-CCAC857E6AAD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17" creationId="{E25576FC-B219-4D3D-A374-3DE11C89CA68}"/>
          </ac:spMkLst>
        </pc:spChg>
        <pc:spChg chg="add del mod ord">
          <ac:chgData name="Krista Robertson" userId="0776b3da-4ab6-4519-9949-0b068023aa7e" providerId="ADAL" clId="{2A8A3EEE-DD04-4D06-880C-298D7297DD6E}" dt="2021-12-01T00:48:13.190" v="2517" actId="21"/>
          <ac:spMkLst>
            <pc:docMk/>
            <pc:sldMk cId="2591819222" sldId="292"/>
            <ac:spMk id="18" creationId="{3FFE99C9-CC23-4FE6-BCE3-6A5C9C52AA25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19" creationId="{9F63D7E0-F3EE-4D35-8894-0DDC0767383B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0" creationId="{8D90BE66-BDC9-4940-B0F5-1BAC2BD8C326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1" creationId="{03E7B832-8865-4109-B858-316C0A72169C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2" creationId="{8C8B6D0E-FE86-4D91-8CDE-7E1DBAF46B4E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3" creationId="{B9E88D03-D609-4C45-B84D-10C7B47D26A7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4" creationId="{C9448A6E-97B3-46D3-8193-A78DBB34CBAB}"/>
          </ac:spMkLst>
        </pc:spChg>
        <pc:spChg chg="add del mod or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25" creationId="{9ECDBA31-DBB9-40D8-B435-418308A90718}"/>
          </ac:spMkLst>
        </pc:spChg>
        <pc:spChg chg="add del mod or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26" creationId="{6198B191-67C6-4CED-B0BC-C1B40ECE196F}"/>
          </ac:spMkLst>
        </pc:spChg>
        <pc:spChg chg="add del mod or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27" creationId="{D7B3F6C5-C250-4C4B-AA31-C6C2402D0645}"/>
          </ac:spMkLst>
        </pc:spChg>
        <pc:spChg chg="add del mo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28" creationId="{5691FDC9-D025-4C48-ABCB-A23AC5F7452A}"/>
          </ac:spMkLst>
        </pc:spChg>
        <pc:spChg chg="add del mo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29" creationId="{CA76631D-1751-4E05-9BE1-DE397BC5CBD3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0" creationId="{31E72E8A-AB39-4EA1-8691-6D84C10277F7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1" creationId="{EBCDD53E-F60A-4696-8322-109631BF3B95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2" creationId="{0A7DEAC7-2066-428D-863B-75AD24E9BDEB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3" creationId="{2A6D3C83-740D-4C46-8C7E-B0C06B91F998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4" creationId="{87FC333D-036D-4E2D-BFAA-DF6366E064DE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5" creationId="{21ADAF5E-FDF8-4806-8C03-8F444B94E65A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6" creationId="{80EE6D3F-C521-4933-AAAF-0AC8E9AF1B50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7" creationId="{5C7612B7-183C-45C5-8B42-DE604E73C1B2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8" creationId="{6C133710-9125-4FB4-B769-AD0DE5E5D527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9" creationId="{63503BB8-7998-4445-9899-471CD8AAA941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40" creationId="{DF94C542-6ECC-4394-95BF-E3BDC2FABAB7}"/>
          </ac:spMkLst>
        </pc:spChg>
        <pc:spChg chg="add del mo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2" creationId="{EA79C98C-FBF7-49D8-B4E4-8C566D97E592}"/>
          </ac:spMkLst>
        </pc:spChg>
        <pc:spChg chg="add del mo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3" creationId="{3CB91877-B073-43B3-978A-35865A3146C7}"/>
          </ac:spMkLst>
        </pc:spChg>
        <pc:spChg chg="add del mod ord">
          <ac:chgData name="Krista Robertson" userId="0776b3da-4ab6-4519-9949-0b068023aa7e" providerId="ADAL" clId="{2A8A3EEE-DD04-4D06-880C-298D7297DD6E}" dt="2021-12-01T00:48:23.337" v="2521"/>
          <ac:spMkLst>
            <pc:docMk/>
            <pc:sldMk cId="2591819222" sldId="292"/>
            <ac:spMk id="44" creationId="{3780EB93-95CD-407E-93EF-67933CE5A485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5" creationId="{ED8B9BF9-10E5-4BFC-B3A1-BD98731FC6B9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6" creationId="{CFBB52D1-2CFA-4C26-AA84-D95E92DAA08A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7" creationId="{D663F526-248B-462F-AD2C-88A14BD66EC1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8" creationId="{F7B30B65-8BB7-4F6C-8602-FC4018EDF867}"/>
          </ac:spMkLst>
        </pc:spChg>
        <pc:spChg chg="add del mod ord">
          <ac:chgData name="Krista Robertson" userId="0776b3da-4ab6-4519-9949-0b068023aa7e" providerId="ADAL" clId="{2A8A3EEE-DD04-4D06-880C-298D7297DD6E}" dt="2021-12-01T00:53:17.608" v="2628" actId="931"/>
          <ac:spMkLst>
            <pc:docMk/>
            <pc:sldMk cId="2591819222" sldId="292"/>
            <ac:spMk id="49" creationId="{22939CEE-F290-4DCB-94C4-93AC3AFEF014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50" creationId="{428D1188-9717-4FD6-B7C6-5B52734FFB7B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51" creationId="{3B35F86F-FB82-4C8B-ADB0-390AA69569D7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52" creationId="{DD937A4F-D480-40FA-B750-6B5C1FECCB97}"/>
          </ac:spMkLst>
        </pc:spChg>
        <pc:spChg chg="add del mod ord">
          <ac:chgData name="Krista Robertson" userId="0776b3da-4ab6-4519-9949-0b068023aa7e" providerId="ADAL" clId="{2A8A3EEE-DD04-4D06-880C-298D7297DD6E}" dt="2021-12-01T00:48:25.934" v="2523"/>
          <ac:spMkLst>
            <pc:docMk/>
            <pc:sldMk cId="2591819222" sldId="292"/>
            <ac:spMk id="53" creationId="{CE7FB96D-7038-4021-BA4B-DB3F40776DA7}"/>
          </ac:spMkLst>
        </pc:spChg>
        <pc:spChg chg="add del mod ord">
          <ac:chgData name="Krista Robertson" userId="0776b3da-4ab6-4519-9949-0b068023aa7e" providerId="ADAL" clId="{2A8A3EEE-DD04-4D06-880C-298D7297DD6E}" dt="2021-12-01T00:48:24.909" v="2522"/>
          <ac:spMkLst>
            <pc:docMk/>
            <pc:sldMk cId="2591819222" sldId="292"/>
            <ac:spMk id="54" creationId="{48CFFF95-3FF9-4DD7-AE7E-1BA9D91A0558}"/>
          </ac:spMkLst>
        </pc:spChg>
        <pc:spChg chg="add del mod ord">
          <ac:chgData name="Krista Robertson" userId="0776b3da-4ab6-4519-9949-0b068023aa7e" providerId="ADAL" clId="{2A8A3EEE-DD04-4D06-880C-298D7297DD6E}" dt="2021-12-01T00:48:26.815" v="2524"/>
          <ac:spMkLst>
            <pc:docMk/>
            <pc:sldMk cId="2591819222" sldId="292"/>
            <ac:spMk id="55" creationId="{09849D3B-EC0C-45FE-AD10-6C21C8ACA160}"/>
          </ac:spMkLst>
        </pc:spChg>
        <pc:spChg chg="add mod">
          <ac:chgData name="Krista Robertson" userId="0776b3da-4ab6-4519-9949-0b068023aa7e" providerId="ADAL" clId="{2A8A3EEE-DD04-4D06-880C-298D7297DD6E}" dt="2021-12-01T00:48:23.337" v="2521"/>
          <ac:spMkLst>
            <pc:docMk/>
            <pc:sldMk cId="2591819222" sldId="292"/>
            <ac:spMk id="60" creationId="{D53731EF-913B-46AB-90D3-C5365A131A51}"/>
          </ac:spMkLst>
        </pc:spChg>
        <pc:spChg chg="add mod">
          <ac:chgData name="Krista Robertson" userId="0776b3da-4ab6-4519-9949-0b068023aa7e" providerId="ADAL" clId="{2A8A3EEE-DD04-4D06-880C-298D7297DD6E}" dt="2021-12-01T00:48:49.501" v="2568" actId="20577"/>
          <ac:spMkLst>
            <pc:docMk/>
            <pc:sldMk cId="2591819222" sldId="292"/>
            <ac:spMk id="61" creationId="{2FD79C31-A2B2-417F-AEB3-E095812113F6}"/>
          </ac:spMkLst>
        </pc:spChg>
        <pc:spChg chg="add mod">
          <ac:chgData name="Krista Robertson" userId="0776b3da-4ab6-4519-9949-0b068023aa7e" providerId="ADAL" clId="{2A8A3EEE-DD04-4D06-880C-298D7297DD6E}" dt="2021-12-01T00:49:05.672" v="2600" actId="20577"/>
          <ac:spMkLst>
            <pc:docMk/>
            <pc:sldMk cId="2591819222" sldId="292"/>
            <ac:spMk id="62" creationId="{D46BEF14-14DA-477A-8942-5398308BC865}"/>
          </ac:spMkLst>
        </pc:spChg>
        <pc:spChg chg="add mod">
          <ac:chgData name="Krista Robertson" userId="0776b3da-4ab6-4519-9949-0b068023aa7e" providerId="ADAL" clId="{2A8A3EEE-DD04-4D06-880C-298D7297DD6E}" dt="2021-12-01T00:49:11.156" v="2614" actId="20577"/>
          <ac:spMkLst>
            <pc:docMk/>
            <pc:sldMk cId="2591819222" sldId="292"/>
            <ac:spMk id="63" creationId="{0E3C095C-05D0-453F-8710-ACBF72EE4395}"/>
          </ac:spMkLst>
        </pc:spChg>
        <pc:picChg chg="add del mod">
          <ac:chgData name="Krista Robertson" userId="0776b3da-4ab6-4519-9949-0b068023aa7e" providerId="ADAL" clId="{2A8A3EEE-DD04-4D06-880C-298D7297DD6E}" dt="2021-12-01T00:49:14.575" v="2616" actId="478"/>
          <ac:picMkLst>
            <pc:docMk/>
            <pc:sldMk cId="2591819222" sldId="292"/>
            <ac:picMk id="8" creationId="{181CEDAE-36B3-46F9-A4F2-46F511F3E1B7}"/>
          </ac:picMkLst>
        </pc:picChg>
        <pc:picChg chg="add del mod">
          <ac:chgData name="Krista Robertson" userId="0776b3da-4ab6-4519-9949-0b068023aa7e" providerId="ADAL" clId="{2A8A3EEE-DD04-4D06-880C-298D7297DD6E}" dt="2021-12-01T00:49:16.011" v="2618" actId="478"/>
          <ac:picMkLst>
            <pc:docMk/>
            <pc:sldMk cId="2591819222" sldId="292"/>
            <ac:picMk id="9" creationId="{32BD706B-8B5C-4BFA-BAF2-83027186A2EC}"/>
          </ac:picMkLst>
        </pc:picChg>
        <pc:picChg chg="add del mod">
          <ac:chgData name="Krista Robertson" userId="0776b3da-4ab6-4519-9949-0b068023aa7e" providerId="ADAL" clId="{2A8A3EEE-DD04-4D06-880C-298D7297DD6E}" dt="2021-12-01T00:49:13.865" v="2615" actId="478"/>
          <ac:picMkLst>
            <pc:docMk/>
            <pc:sldMk cId="2591819222" sldId="292"/>
            <ac:picMk id="10" creationId="{3D603A27-ADA7-427C-9F69-C633564CAE48}"/>
          </ac:picMkLst>
        </pc:picChg>
        <pc:picChg chg="add del mod">
          <ac:chgData name="Krista Robertson" userId="0776b3da-4ab6-4519-9949-0b068023aa7e" providerId="ADAL" clId="{2A8A3EEE-DD04-4D06-880C-298D7297DD6E}" dt="2021-12-01T00:21:44.888" v="2135" actId="478"/>
          <ac:picMkLst>
            <pc:docMk/>
            <pc:sldMk cId="2591819222" sldId="292"/>
            <ac:picMk id="11" creationId="{2D128C5A-9DAF-4045-8B31-7A274E03AE5C}"/>
          </ac:picMkLst>
        </pc:picChg>
        <pc:picChg chg="add del mod">
          <ac:chgData name="Krista Robertson" userId="0776b3da-4ab6-4519-9949-0b068023aa7e" providerId="ADAL" clId="{2A8A3EEE-DD04-4D06-880C-298D7297DD6E}" dt="2021-12-01T00:21:43.478" v="2133" actId="478"/>
          <ac:picMkLst>
            <pc:docMk/>
            <pc:sldMk cId="2591819222" sldId="292"/>
            <ac:picMk id="12" creationId="{628E8AEA-92AC-49A7-B02F-12E4AA0BBC00}"/>
          </ac:picMkLst>
        </pc:picChg>
        <pc:picChg chg="add del mod">
          <ac:chgData name="Krista Robertson" userId="0776b3da-4ab6-4519-9949-0b068023aa7e" providerId="ADAL" clId="{2A8A3EEE-DD04-4D06-880C-298D7297DD6E}" dt="2021-12-01T00:49:15.184" v="2617" actId="478"/>
          <ac:picMkLst>
            <pc:docMk/>
            <pc:sldMk cId="2591819222" sldId="292"/>
            <ac:picMk id="13" creationId="{0461B1EA-268E-4E4B-B512-BC8BCD75C552}"/>
          </ac:picMkLst>
        </pc:picChg>
        <pc:picChg chg="add del mod">
          <ac:chgData name="Krista Robertson" userId="0776b3da-4ab6-4519-9949-0b068023aa7e" providerId="ADAL" clId="{2A8A3EEE-DD04-4D06-880C-298D7297DD6E}" dt="2021-12-01T00:21:45.334" v="2136" actId="478"/>
          <ac:picMkLst>
            <pc:docMk/>
            <pc:sldMk cId="2591819222" sldId="292"/>
            <ac:picMk id="14" creationId="{AC6A8FD6-7F2D-40A0-9109-DB8491BEC8E1}"/>
          </ac:picMkLst>
        </pc:picChg>
        <pc:picChg chg="add del mod">
          <ac:chgData name="Krista Robertson" userId="0776b3da-4ab6-4519-9949-0b068023aa7e" providerId="ADAL" clId="{2A8A3EEE-DD04-4D06-880C-298D7297DD6E}" dt="2021-12-01T00:21:44.379" v="2134" actId="478"/>
          <ac:picMkLst>
            <pc:docMk/>
            <pc:sldMk cId="2591819222" sldId="292"/>
            <ac:picMk id="15" creationId="{D935335D-AC3E-45CE-8247-271B391F29F4}"/>
          </ac:picMkLst>
        </pc:picChg>
        <pc:picChg chg="add del mod modCrop">
          <ac:chgData name="Krista Robertson" userId="0776b3da-4ab6-4519-9949-0b068023aa7e" providerId="ADAL" clId="{2A8A3EEE-DD04-4D06-880C-298D7297DD6E}" dt="2021-12-01T00:53:17.608" v="2628" actId="931"/>
          <ac:picMkLst>
            <pc:docMk/>
            <pc:sldMk cId="2591819222" sldId="292"/>
            <ac:picMk id="57" creationId="{56F4A3EC-079D-45AD-A8F2-21F3BAE05642}"/>
          </ac:picMkLst>
        </pc:picChg>
        <pc:picChg chg="add del mod">
          <ac:chgData name="Krista Robertson" userId="0776b3da-4ab6-4519-9949-0b068023aa7e" providerId="ADAL" clId="{2A8A3EEE-DD04-4D06-880C-298D7297DD6E}" dt="2021-12-01T00:23:30.139" v="2143" actId="478"/>
          <ac:picMkLst>
            <pc:docMk/>
            <pc:sldMk cId="2591819222" sldId="292"/>
            <ac:picMk id="1026" creationId="{D4355902-0448-4F54-A13F-5811411D879A}"/>
          </ac:picMkLst>
        </pc:picChg>
        <pc:picChg chg="add del mod">
          <ac:chgData name="Krista Robertson" userId="0776b3da-4ab6-4519-9949-0b068023aa7e" providerId="ADAL" clId="{2A8A3EEE-DD04-4D06-880C-298D7297DD6E}" dt="2021-12-01T00:23:30.139" v="2143" actId="478"/>
          <ac:picMkLst>
            <pc:docMk/>
            <pc:sldMk cId="2591819222" sldId="292"/>
            <ac:picMk id="1028" creationId="{F33801A3-AC55-4DBF-A97D-FDEC9D06D157}"/>
          </ac:picMkLst>
        </pc:picChg>
        <pc:picChg chg="add del mod">
          <ac:chgData name="Krista Robertson" userId="0776b3da-4ab6-4519-9949-0b068023aa7e" providerId="ADAL" clId="{2A8A3EEE-DD04-4D06-880C-298D7297DD6E}" dt="2021-12-01T00:23:37.851" v="2147" actId="478"/>
          <ac:picMkLst>
            <pc:docMk/>
            <pc:sldMk cId="2591819222" sldId="292"/>
            <ac:picMk id="1030" creationId="{7670B8E8-4FCF-4275-A0F5-236C956FD07A}"/>
          </ac:picMkLst>
        </pc:picChg>
        <pc:picChg chg="add del mod">
          <ac:chgData name="Krista Robertson" userId="0776b3da-4ab6-4519-9949-0b068023aa7e" providerId="ADAL" clId="{2A8A3EEE-DD04-4D06-880C-298D7297DD6E}" dt="2021-12-01T00:25:26.560" v="2159" actId="478"/>
          <ac:picMkLst>
            <pc:docMk/>
            <pc:sldMk cId="2591819222" sldId="292"/>
            <ac:picMk id="1032" creationId="{4B10F2CD-9BCF-432B-8856-3C8140C2FBCF}"/>
          </ac:picMkLst>
        </pc:picChg>
        <pc:cxnChg chg="add del mod">
          <ac:chgData name="Krista Robertson" userId="0776b3da-4ab6-4519-9949-0b068023aa7e" providerId="ADAL" clId="{2A8A3EEE-DD04-4D06-880C-298D7297DD6E}" dt="2021-11-30T23:33:10.433" v="2089" actId="478"/>
          <ac:cxnSpMkLst>
            <pc:docMk/>
            <pc:sldMk cId="2591819222" sldId="292"/>
            <ac:cxnSpMk id="20" creationId="{80573149-ADA3-4164-B804-646673AD52DF}"/>
          </ac:cxnSpMkLst>
        </pc:cxnChg>
      </pc:sldChg>
      <pc:sldChg chg="addSp delSp modSp new del mod modClrScheme chgLayout">
        <pc:chgData name="Krista Robertson" userId="0776b3da-4ab6-4519-9949-0b068023aa7e" providerId="ADAL" clId="{2A8A3EEE-DD04-4D06-880C-298D7297DD6E}" dt="2021-11-10T04:57:03.212" v="765" actId="47"/>
        <pc:sldMkLst>
          <pc:docMk/>
          <pc:sldMk cId="3944561195" sldId="292"/>
        </pc:sldMkLst>
        <pc:spChg chg="del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2" creationId="{FE1D76D1-18B8-4912-AB52-2F5EFC767493}"/>
          </ac:spMkLst>
        </pc:spChg>
        <pc:spChg chg="del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3" creationId="{48BA01D5-54F1-4162-8500-8C74257C480F}"/>
          </ac:spMkLst>
        </pc:spChg>
        <pc:spChg chg="add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4" creationId="{C6F02BD4-1823-4183-BDD4-37429F579E63}"/>
          </ac:spMkLst>
        </pc:spChg>
        <pc:spChg chg="add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5" creationId="{A206C792-2870-420C-B380-3BF3127BB2EC}"/>
          </ac:spMkLst>
        </pc:spChg>
      </pc:sldChg>
      <pc:sldChg chg="add del">
        <pc:chgData name="Krista Robertson" userId="0776b3da-4ab6-4519-9949-0b068023aa7e" providerId="ADAL" clId="{2A8A3EEE-DD04-4D06-880C-298D7297DD6E}" dt="2021-11-30T23:07:42.371" v="1839" actId="2696"/>
        <pc:sldMkLst>
          <pc:docMk/>
          <pc:sldMk cId="645896771" sldId="293"/>
        </pc:sldMkLst>
      </pc:sldChg>
      <pc:sldChg chg="addSp delSp modSp new mod chgLayout">
        <pc:chgData name="Krista Robertson" userId="0776b3da-4ab6-4519-9949-0b068023aa7e" providerId="ADAL" clId="{2A8A3EEE-DD04-4D06-880C-298D7297DD6E}" dt="2021-12-01T00:48:17.349" v="2519" actId="6264"/>
        <pc:sldMkLst>
          <pc:docMk/>
          <pc:sldMk cId="1414177206" sldId="293"/>
        </pc:sldMkLst>
        <pc:spChg chg="mod or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2" creationId="{EADD4655-6A55-4210-808A-A8B58D921BCF}"/>
          </ac:spMkLst>
        </pc:spChg>
        <pc:spChg chg="mod or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3" creationId="{3354209F-0307-422A-92EE-9C0975A6F6E5}"/>
          </ac:spMkLst>
        </pc:spChg>
        <pc:spChg chg="mod">
          <ac:chgData name="Krista Robertson" userId="0776b3da-4ab6-4519-9949-0b068023aa7e" providerId="ADAL" clId="{2A8A3EEE-DD04-4D06-880C-298D7297DD6E}" dt="2021-11-30T23:09:36.110" v="1850" actId="14100"/>
          <ac:spMkLst>
            <pc:docMk/>
            <pc:sldMk cId="1414177206" sldId="293"/>
            <ac:spMk id="6" creationId="{8CCD1605-C9A0-4179-A90C-FDDE30C7D771}"/>
          </ac:spMkLst>
        </pc:spChg>
        <pc:spChg chg="add mod ord">
          <ac:chgData name="Krista Robertson" userId="0776b3da-4ab6-4519-9949-0b068023aa7e" providerId="ADAL" clId="{2A8A3EEE-DD04-4D06-880C-298D7297DD6E}" dt="2021-11-30T23:10:01.408" v="1854" actId="167"/>
          <ac:spMkLst>
            <pc:docMk/>
            <pc:sldMk cId="1414177206" sldId="293"/>
            <ac:spMk id="7" creationId="{16336665-540E-4060-A898-36263CCC0734}"/>
          </ac:spMkLst>
        </pc:spChg>
        <pc:spChg chg="add del mo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8" creationId="{758E638E-C079-4D53-B47C-BF221AD4F83A}"/>
          </ac:spMkLst>
        </pc:spChg>
        <pc:spChg chg="add del mo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9" creationId="{E6BD3DED-CF78-4783-8D47-EFCCE481B76E}"/>
          </ac:spMkLst>
        </pc:spChg>
        <pc:grpChg chg="add mod">
          <ac:chgData name="Krista Robertson" userId="0776b3da-4ab6-4519-9949-0b068023aa7e" providerId="ADAL" clId="{2A8A3EEE-DD04-4D06-880C-298D7297DD6E}" dt="2021-11-30T23:09:25.117" v="1848" actId="1076"/>
          <ac:grpSpMkLst>
            <pc:docMk/>
            <pc:sldMk cId="1414177206" sldId="293"/>
            <ac:grpSpMk id="4" creationId="{97E09415-908A-4A62-9E1D-48117E7F6A9D}"/>
          </ac:grpSpMkLst>
        </pc:grpChg>
        <pc:picChg chg="mod">
          <ac:chgData name="Krista Robertson" userId="0776b3da-4ab6-4519-9949-0b068023aa7e" providerId="ADAL" clId="{2A8A3EEE-DD04-4D06-880C-298D7297DD6E}" dt="2021-11-30T23:10:19.985" v="1856"/>
          <ac:picMkLst>
            <pc:docMk/>
            <pc:sldMk cId="1414177206" sldId="293"/>
            <ac:picMk id="5" creationId="{E99260E1-621F-4FED-90AA-5DBE53C4D2D4}"/>
          </ac:picMkLst>
        </pc:picChg>
      </pc:sldChg>
      <pc:sldChg chg="add">
        <pc:chgData name="Krista Robertson" userId="0776b3da-4ab6-4519-9949-0b068023aa7e" providerId="ADAL" clId="{2A8A3EEE-DD04-4D06-880C-298D7297DD6E}" dt="2021-12-01T00:29:17.206" v="2230"/>
        <pc:sldMkLst>
          <pc:docMk/>
          <pc:sldMk cId="4182394179" sldId="294"/>
        </pc:sldMkLst>
      </pc:sldChg>
      <pc:sldChg chg="add">
        <pc:chgData name="Krista Robertson" userId="0776b3da-4ab6-4519-9949-0b068023aa7e" providerId="ADAL" clId="{2A8A3EEE-DD04-4D06-880C-298D7297DD6E}" dt="2021-12-01T00:29:17.206" v="2230"/>
        <pc:sldMkLst>
          <pc:docMk/>
          <pc:sldMk cId="4034109958" sldId="295"/>
        </pc:sldMkLst>
      </pc:sldChg>
      <pc:sldChg chg="add">
        <pc:chgData name="Krista Robertson" userId="0776b3da-4ab6-4519-9949-0b068023aa7e" providerId="ADAL" clId="{2A8A3EEE-DD04-4D06-880C-298D7297DD6E}" dt="2021-12-01T00:29:26.806" v="2231"/>
        <pc:sldMkLst>
          <pc:docMk/>
          <pc:sldMk cId="3796296302" sldId="296"/>
        </pc:sldMkLst>
      </pc:sldChg>
      <pc:sldChg chg="add">
        <pc:chgData name="Krista Robertson" userId="0776b3da-4ab6-4519-9949-0b068023aa7e" providerId="ADAL" clId="{2A8A3EEE-DD04-4D06-880C-298D7297DD6E}" dt="2021-12-01T00:29:26.806" v="2231"/>
        <pc:sldMkLst>
          <pc:docMk/>
          <pc:sldMk cId="3357265719" sldId="297"/>
        </pc:sldMkLst>
      </pc:sldChg>
      <pc:sldChg chg="add">
        <pc:chgData name="Krista Robertson" userId="0776b3da-4ab6-4519-9949-0b068023aa7e" providerId="ADAL" clId="{2A8A3EEE-DD04-4D06-880C-298D7297DD6E}" dt="2021-12-01T00:29:36.739" v="2232"/>
        <pc:sldMkLst>
          <pc:docMk/>
          <pc:sldMk cId="891039115" sldId="298"/>
        </pc:sldMkLst>
      </pc:sldChg>
      <pc:sldChg chg="add">
        <pc:chgData name="Krista Robertson" userId="0776b3da-4ab6-4519-9949-0b068023aa7e" providerId="ADAL" clId="{2A8A3EEE-DD04-4D06-880C-298D7297DD6E}" dt="2021-12-01T00:29:36.739" v="2232"/>
        <pc:sldMkLst>
          <pc:docMk/>
          <pc:sldMk cId="2533569649" sldId="299"/>
        </pc:sldMkLst>
      </pc:sldChg>
      <pc:sldMasterChg chg="addSp delSp modSp mod addSldLayout delSldLayout modSldLayout">
        <pc:chgData name="Krista Robertson" userId="0776b3da-4ab6-4519-9949-0b068023aa7e" providerId="ADAL" clId="{2A8A3EEE-DD04-4D06-880C-298D7297DD6E}" dt="2021-12-01T00:47:30.204" v="2511" actId="6014"/>
        <pc:sldMasterMkLst>
          <pc:docMk/>
          <pc:sldMasterMk cId="1270896569" sldId="2147483648"/>
        </pc:sldMasterMkLst>
        <pc:picChg chg="add del mod">
          <ac:chgData name="Krista Robertson" userId="0776b3da-4ab6-4519-9949-0b068023aa7e" providerId="ADAL" clId="{2A8A3EEE-DD04-4D06-880C-298D7297DD6E}" dt="2021-11-10T04:43:50.399" v="536" actId="21"/>
          <ac:picMkLst>
            <pc:docMk/>
            <pc:sldMasterMk cId="1270896569" sldId="2147483648"/>
            <ac:picMk id="8" creationId="{468A8729-FD78-4607-9611-2139A406972E}"/>
          </ac:picMkLst>
        </pc:picChg>
        <pc:sldLayoutChg chg="addSp delSp modSp mod">
          <pc:chgData name="Krista Robertson" userId="0776b3da-4ab6-4519-9949-0b068023aa7e" providerId="ADAL" clId="{2A8A3EEE-DD04-4D06-880C-298D7297DD6E}" dt="2021-11-30T22:29:11.569" v="1377" actId="207"/>
          <pc:sldLayoutMkLst>
            <pc:docMk/>
            <pc:sldMasterMk cId="1270896569" sldId="2147483648"/>
            <pc:sldLayoutMk cId="556565549" sldId="2147483649"/>
          </pc:sldLayoutMkLst>
          <pc:spChg chg="mod">
            <ac:chgData name="Krista Robertson" userId="0776b3da-4ab6-4519-9949-0b068023aa7e" providerId="ADAL" clId="{2A8A3EEE-DD04-4D06-880C-298D7297DD6E}" dt="2021-11-30T22:28:54.157" v="1376" actId="113"/>
            <ac:spMkLst>
              <pc:docMk/>
              <pc:sldMasterMk cId="1270896569" sldId="2147483648"/>
              <pc:sldLayoutMk cId="556565549" sldId="2147483649"/>
              <ac:spMk id="2" creationId="{461DCF29-F112-4226-AB26-116F34E82964}"/>
            </ac:spMkLst>
          </pc:spChg>
          <pc:spChg chg="mod">
            <ac:chgData name="Krista Robertson" userId="0776b3da-4ab6-4519-9949-0b068023aa7e" providerId="ADAL" clId="{2A8A3EEE-DD04-4D06-880C-298D7297DD6E}" dt="2021-11-30T22:26:40.119" v="1357" actId="207"/>
            <ac:spMkLst>
              <pc:docMk/>
              <pc:sldMasterMk cId="1270896569" sldId="2147483648"/>
              <pc:sldLayoutMk cId="556565549" sldId="2147483649"/>
              <ac:spMk id="3" creationId="{8EBF5CE9-5196-4567-A51C-4DB40F436F6B}"/>
            </ac:spMkLst>
          </pc:spChg>
          <pc:spChg chg="del mod">
            <ac:chgData name="Krista Robertson" userId="0776b3da-4ab6-4519-9949-0b068023aa7e" providerId="ADAL" clId="{2A8A3EEE-DD04-4D06-880C-298D7297DD6E}" dt="2021-11-10T04:57:24.740" v="774" actId="478"/>
            <ac:spMkLst>
              <pc:docMk/>
              <pc:sldMasterMk cId="1270896569" sldId="2147483648"/>
              <pc:sldLayoutMk cId="556565549" sldId="2147483649"/>
              <ac:spMk id="4" creationId="{2A0038BD-4775-444D-A3F9-8217F5FFD9CC}"/>
            </ac:spMkLst>
          </pc:spChg>
          <pc:spChg chg="add del">
            <ac:chgData name="Krista Robertson" userId="0776b3da-4ab6-4519-9949-0b068023aa7e" providerId="ADAL" clId="{2A8A3EEE-DD04-4D06-880C-298D7297DD6E}" dt="2021-11-10T04:57:50.867" v="775" actId="11529"/>
            <ac:spMkLst>
              <pc:docMk/>
              <pc:sldMasterMk cId="1270896569" sldId="2147483648"/>
              <pc:sldLayoutMk cId="556565549" sldId="2147483649"/>
              <ac:spMk id="5" creationId="{4C44C2B2-9483-4079-A88D-A826EFB14E4A}"/>
            </ac:spMkLst>
          </pc:spChg>
          <pc:spChg chg="add mod">
            <ac:chgData name="Krista Robertson" userId="0776b3da-4ab6-4519-9949-0b068023aa7e" providerId="ADAL" clId="{2A8A3EEE-DD04-4D06-880C-298D7297DD6E}" dt="2021-11-30T22:29:11.569" v="1377" actId="207"/>
            <ac:spMkLst>
              <pc:docMk/>
              <pc:sldMasterMk cId="1270896569" sldId="2147483648"/>
              <pc:sldLayoutMk cId="556565549" sldId="2147483649"/>
              <ac:spMk id="6" creationId="{878B5C74-3430-47C5-A213-E66C80121E7A}"/>
            </ac:spMkLst>
          </pc:spChg>
          <pc:picChg chg="del">
            <ac:chgData name="Krista Robertson" userId="0776b3da-4ab6-4519-9949-0b068023aa7e" providerId="ADAL" clId="{2A8A3EEE-DD04-4D06-880C-298D7297DD6E}" dt="2021-10-30T01:24:35.538" v="218" actId="478"/>
            <ac:picMkLst>
              <pc:docMk/>
              <pc:sldMasterMk cId="1270896569" sldId="2147483648"/>
              <pc:sldLayoutMk cId="556565549" sldId="2147483649"/>
              <ac:picMk id="6" creationId="{B8CD4979-0412-46DE-B468-98FA697F15FC}"/>
            </ac:picMkLst>
          </pc:picChg>
          <pc:picChg chg="add mod ord">
            <ac:chgData name="Krista Robertson" userId="0776b3da-4ab6-4519-9949-0b068023aa7e" providerId="ADAL" clId="{2A8A3EEE-DD04-4D06-880C-298D7297DD6E}" dt="2021-11-30T22:24:26.999" v="1345" actId="14826"/>
            <ac:picMkLst>
              <pc:docMk/>
              <pc:sldMasterMk cId="1270896569" sldId="2147483648"/>
              <pc:sldLayoutMk cId="556565549" sldId="2147483649"/>
              <ac:picMk id="7" creationId="{CAD9F67B-E3AD-4C19-BDB4-2097796FECE5}"/>
            </ac:picMkLst>
          </pc:picChg>
          <pc:picChg chg="del">
            <ac:chgData name="Krista Robertson" userId="0776b3da-4ab6-4519-9949-0b068023aa7e" providerId="ADAL" clId="{2A8A3EEE-DD04-4D06-880C-298D7297DD6E}" dt="2021-10-30T01:24:18.694" v="213" actId="478"/>
            <ac:picMkLst>
              <pc:docMk/>
              <pc:sldMasterMk cId="1270896569" sldId="2147483648"/>
              <pc:sldLayoutMk cId="556565549" sldId="2147483649"/>
              <ac:picMk id="10" creationId="{F107EF57-4DD1-4430-911E-D6622905DB17}"/>
            </ac:picMkLst>
          </pc:picChg>
        </pc:sldLayoutChg>
        <pc:sldLayoutChg chg="addSp delSp modSp mod">
          <pc:chgData name="Krista Robertson" userId="0776b3da-4ab6-4519-9949-0b068023aa7e" providerId="ADAL" clId="{2A8A3EEE-DD04-4D06-880C-298D7297DD6E}" dt="2021-11-30T22:48:40.419" v="1445" actId="403"/>
          <pc:sldLayoutMkLst>
            <pc:docMk/>
            <pc:sldMasterMk cId="1270896569" sldId="2147483648"/>
            <pc:sldLayoutMk cId="4134855508" sldId="2147483660"/>
          </pc:sldLayoutMkLst>
          <pc:spChg chg="mod">
            <ac:chgData name="Krista Robertson" userId="0776b3da-4ab6-4519-9949-0b068023aa7e" providerId="ADAL" clId="{2A8A3EEE-DD04-4D06-880C-298D7297DD6E}" dt="2021-11-30T22:28:33.659" v="1373" actId="403"/>
            <ac:spMkLst>
              <pc:docMk/>
              <pc:sldMasterMk cId="1270896569" sldId="2147483648"/>
              <pc:sldLayoutMk cId="4134855508" sldId="2147483660"/>
              <ac:spMk id="2" creationId="{00000000-0000-0000-0000-000000000000}"/>
            </ac:spMkLst>
          </pc:spChg>
          <pc:spChg chg="mod">
            <ac:chgData name="Krista Robertson" userId="0776b3da-4ab6-4519-9949-0b068023aa7e" providerId="ADAL" clId="{2A8A3EEE-DD04-4D06-880C-298D7297DD6E}" dt="2021-11-30T22:48:40.419" v="1445" actId="403"/>
            <ac:spMkLst>
              <pc:docMk/>
              <pc:sldMasterMk cId="1270896569" sldId="2147483648"/>
              <pc:sldLayoutMk cId="4134855508" sldId="2147483660"/>
              <ac:spMk id="3" creationId="{00000000-0000-0000-0000-000000000000}"/>
            </ac:spMkLst>
          </pc:spChg>
          <pc:spChg chg="add mod">
            <ac:chgData name="Krista Robertson" userId="0776b3da-4ab6-4519-9949-0b068023aa7e" providerId="ADAL" clId="{2A8A3EEE-DD04-4D06-880C-298D7297DD6E}" dt="2021-11-10T04:43:03.873" v="528"/>
            <ac:spMkLst>
              <pc:docMk/>
              <pc:sldMasterMk cId="1270896569" sldId="2147483648"/>
              <pc:sldLayoutMk cId="4134855508" sldId="2147483660"/>
              <ac:spMk id="5" creationId="{0278D13C-936A-4485-A702-044F043A71F0}"/>
            </ac:spMkLst>
          </pc:spChg>
          <pc:spChg chg="del">
            <ac:chgData name="Krista Robertson" userId="0776b3da-4ab6-4519-9949-0b068023aa7e" providerId="ADAL" clId="{2A8A3EEE-DD04-4D06-880C-298D7297DD6E}" dt="2021-10-30T01:26:20.626" v="244" actId="478"/>
            <ac:spMkLst>
              <pc:docMk/>
              <pc:sldMasterMk cId="1270896569" sldId="2147483648"/>
              <pc:sldLayoutMk cId="4134855508" sldId="2147483660"/>
              <ac:spMk id="9" creationId="{911AD3B7-A51B-46B2-84EB-E1C01F2BD5C0}"/>
            </ac:spMkLst>
          </pc:spChg>
          <pc:spChg chg="del">
            <ac:chgData name="Krista Robertson" userId="0776b3da-4ab6-4519-9949-0b068023aa7e" providerId="ADAL" clId="{2A8A3EEE-DD04-4D06-880C-298D7297DD6E}" dt="2021-10-30T01:26:25.279" v="247" actId="478"/>
            <ac:spMkLst>
              <pc:docMk/>
              <pc:sldMasterMk cId="1270896569" sldId="2147483648"/>
              <pc:sldLayoutMk cId="4134855508" sldId="2147483660"/>
              <ac:spMk id="13" creationId="{4D5686B9-0480-4914-B302-3B5F2668E65B}"/>
            </ac:spMkLst>
          </pc:spChg>
          <pc:spChg chg="del">
            <ac:chgData name="Krista Robertson" userId="0776b3da-4ab6-4519-9949-0b068023aa7e" providerId="ADAL" clId="{2A8A3EEE-DD04-4D06-880C-298D7297DD6E}" dt="2021-10-30T01:26:25.279" v="247" actId="478"/>
            <ac:spMkLst>
              <pc:docMk/>
              <pc:sldMasterMk cId="1270896569" sldId="2147483648"/>
              <pc:sldLayoutMk cId="4134855508" sldId="2147483660"/>
              <ac:spMk id="15" creationId="{05C01394-D09A-4C5F-9911-9A1C73E9584D}"/>
            </ac:spMkLst>
          </pc:spChg>
          <pc:spChg chg="del">
            <ac:chgData name="Krista Robertson" userId="0776b3da-4ab6-4519-9949-0b068023aa7e" providerId="ADAL" clId="{2A8A3EEE-DD04-4D06-880C-298D7297DD6E}" dt="2021-10-30T01:26:25.279" v="247" actId="478"/>
            <ac:spMkLst>
              <pc:docMk/>
              <pc:sldMasterMk cId="1270896569" sldId="2147483648"/>
              <pc:sldLayoutMk cId="4134855508" sldId="2147483660"/>
              <ac:spMk id="16" creationId="{F62A0186-781C-4E5C-A7E4-6EC44158454B}"/>
            </ac:spMkLst>
          </pc:spChg>
          <pc:spChg chg="del mod">
            <ac:chgData name="Krista Robertson" userId="0776b3da-4ab6-4519-9949-0b068023aa7e" providerId="ADAL" clId="{2A8A3EEE-DD04-4D06-880C-298D7297DD6E}" dt="2021-10-30T01:26:22.239" v="246" actId="478"/>
            <ac:spMkLst>
              <pc:docMk/>
              <pc:sldMasterMk cId="1270896569" sldId="2147483648"/>
              <pc:sldLayoutMk cId="4134855508" sldId="2147483660"/>
              <ac:spMk id="17" creationId="{598129F5-2ABB-4376-9CAA-D279837C3FA8}"/>
            </ac:spMkLst>
          </pc:spChg>
          <pc:picChg chg="add del mod">
            <ac:chgData name="Krista Robertson" userId="0776b3da-4ab6-4519-9949-0b068023aa7e" providerId="ADAL" clId="{2A8A3EEE-DD04-4D06-880C-298D7297DD6E}" dt="2021-11-10T04:46:45.443" v="561" actId="478"/>
            <ac:picMkLst>
              <pc:docMk/>
              <pc:sldMasterMk cId="1270896569" sldId="2147483648"/>
              <pc:sldLayoutMk cId="4134855508" sldId="2147483660"/>
              <ac:picMk id="6" creationId="{4708C877-136A-4DF9-B5A9-B145394DD332}"/>
            </ac:picMkLst>
          </pc:picChg>
          <pc:picChg chg="del">
            <ac:chgData name="Krista Robertson" userId="0776b3da-4ab6-4519-9949-0b068023aa7e" providerId="ADAL" clId="{2A8A3EEE-DD04-4D06-880C-298D7297DD6E}" dt="2021-10-30T01:26:19.024" v="243" actId="478"/>
            <ac:picMkLst>
              <pc:docMk/>
              <pc:sldMasterMk cId="1270896569" sldId="2147483648"/>
              <pc:sldLayoutMk cId="4134855508" sldId="2147483660"/>
              <ac:picMk id="6" creationId="{731C97A8-0472-46CE-AF82-9CCDAB90A873}"/>
            </ac:picMkLst>
          </pc:picChg>
          <pc:picChg chg="add mod ord">
            <ac:chgData name="Krista Robertson" userId="0776b3da-4ab6-4519-9949-0b068023aa7e" providerId="ADAL" clId="{2A8A3EEE-DD04-4D06-880C-298D7297DD6E}" dt="2021-10-30T01:26:34.363" v="251" actId="167"/>
            <ac:picMkLst>
              <pc:docMk/>
              <pc:sldMasterMk cId="1270896569" sldId="2147483648"/>
              <pc:sldLayoutMk cId="4134855508" sldId="2147483660"/>
              <ac:picMk id="7" creationId="{DADBF1CB-7CFD-4A59-AD9A-8AECEF51CB38}"/>
            </ac:picMkLst>
          </pc:picChg>
          <pc:picChg chg="add mod">
            <ac:chgData name="Krista Robertson" userId="0776b3da-4ab6-4519-9949-0b068023aa7e" providerId="ADAL" clId="{2A8A3EEE-DD04-4D06-880C-298D7297DD6E}" dt="2021-11-10T04:46:50.061" v="562" actId="1076"/>
            <ac:picMkLst>
              <pc:docMk/>
              <pc:sldMasterMk cId="1270896569" sldId="2147483648"/>
              <pc:sldLayoutMk cId="4134855508" sldId="2147483660"/>
              <ac:picMk id="8" creationId="{F6DA8610-DBCE-4DDE-AFEE-8988551F4DD7}"/>
            </ac:picMkLst>
          </pc:picChg>
          <pc:picChg chg="del">
            <ac:chgData name="Krista Robertson" userId="0776b3da-4ab6-4519-9949-0b068023aa7e" providerId="ADAL" clId="{2A8A3EEE-DD04-4D06-880C-298D7297DD6E}" dt="2021-10-30T01:26:25.279" v="247" actId="478"/>
            <ac:picMkLst>
              <pc:docMk/>
              <pc:sldMasterMk cId="1270896569" sldId="2147483648"/>
              <pc:sldLayoutMk cId="4134855508" sldId="2147483660"/>
              <ac:picMk id="12" creationId="{64AACDC4-546B-4BB8-B12F-624D6D32ABF7}"/>
            </ac:picMkLst>
          </pc:picChg>
          <pc:cxnChg chg="del">
            <ac:chgData name="Krista Robertson" userId="0776b3da-4ab6-4519-9949-0b068023aa7e" providerId="ADAL" clId="{2A8A3EEE-DD04-4D06-880C-298D7297DD6E}" dt="2021-10-30T01:26:17.942" v="242" actId="478"/>
            <ac:cxnSpMkLst>
              <pc:docMk/>
              <pc:sldMasterMk cId="1270896569" sldId="2147483648"/>
              <pc:sldLayoutMk cId="4134855508" sldId="2147483660"/>
              <ac:cxnSpMk id="5" creationId="{C88C7F92-A42A-4FA1-A445-AE70D7720716}"/>
            </ac:cxnSpMkLst>
          </pc:cxnChg>
        </pc:sldLayoutChg>
        <pc:sldLayoutChg chg="del">
          <pc:chgData name="Krista Robertson" userId="0776b3da-4ab6-4519-9949-0b068023aa7e" providerId="ADAL" clId="{2A8A3EEE-DD04-4D06-880C-298D7297DD6E}" dt="2021-10-11T08:48:46.373" v="125" actId="2696"/>
          <pc:sldLayoutMkLst>
            <pc:docMk/>
            <pc:sldMasterMk cId="1270896569" sldId="2147483648"/>
            <pc:sldLayoutMk cId="1055170117" sldId="2147483663"/>
          </pc:sldLayoutMkLst>
        </pc:sldLayoutChg>
        <pc:sldLayoutChg chg="del">
          <pc:chgData name="Krista Robertson" userId="0776b3da-4ab6-4519-9949-0b068023aa7e" providerId="ADAL" clId="{2A8A3EEE-DD04-4D06-880C-298D7297DD6E}" dt="2021-10-11T08:49:28.207" v="136" actId="2696"/>
          <pc:sldLayoutMkLst>
            <pc:docMk/>
            <pc:sldMasterMk cId="1270896569" sldId="2147483648"/>
            <pc:sldLayoutMk cId="408719550" sldId="2147483664"/>
          </pc:sldLayoutMkLst>
        </pc:sldLayoutChg>
        <pc:sldLayoutChg chg="del">
          <pc:chgData name="Krista Robertson" userId="0776b3da-4ab6-4519-9949-0b068023aa7e" providerId="ADAL" clId="{2A8A3EEE-DD04-4D06-880C-298D7297DD6E}" dt="2021-10-11T08:49:28.220" v="137" actId="2696"/>
          <pc:sldLayoutMkLst>
            <pc:docMk/>
            <pc:sldMasterMk cId="1270896569" sldId="2147483648"/>
            <pc:sldLayoutMk cId="1085096771" sldId="2147483665"/>
          </pc:sldLayoutMkLst>
        </pc:sldLayoutChg>
        <pc:sldLayoutChg chg="addSp delSp modSp mod">
          <pc:chgData name="Krista Robertson" userId="0776b3da-4ab6-4519-9949-0b068023aa7e" providerId="ADAL" clId="{2A8A3EEE-DD04-4D06-880C-298D7297DD6E}" dt="2021-11-10T04:55:07.720" v="753" actId="21"/>
          <pc:sldLayoutMkLst>
            <pc:docMk/>
            <pc:sldMasterMk cId="1270896569" sldId="2147483648"/>
            <pc:sldLayoutMk cId="2822460467" sldId="2147483667"/>
          </pc:sldLayoutMkLst>
          <pc:spChg chg="add mod">
            <ac:chgData name="Krista Robertson" userId="0776b3da-4ab6-4519-9949-0b068023aa7e" providerId="ADAL" clId="{2A8A3EEE-DD04-4D06-880C-298D7297DD6E}" dt="2021-11-10T04:39:37.656" v="474" actId="1076"/>
            <ac:spMkLst>
              <pc:docMk/>
              <pc:sldMasterMk cId="1270896569" sldId="2147483648"/>
              <pc:sldLayoutMk cId="2822460467" sldId="2147483667"/>
              <ac:spMk id="4" creationId="{DEEB2F40-A430-4014-89D8-927CA0082E44}"/>
            </ac:spMkLst>
          </pc:spChg>
          <pc:spChg chg="add del">
            <ac:chgData name="Krista Robertson" userId="0776b3da-4ab6-4519-9949-0b068023aa7e" providerId="ADAL" clId="{2A8A3EEE-DD04-4D06-880C-298D7297DD6E}" dt="2021-11-10T04:51:37.202" v="702" actId="11529"/>
            <ac:spMkLst>
              <pc:docMk/>
              <pc:sldMasterMk cId="1270896569" sldId="2147483648"/>
              <pc:sldLayoutMk cId="2822460467" sldId="2147483667"/>
              <ac:spMk id="5" creationId="{A796FB01-63E5-4927-A8FA-D4724CF69483}"/>
            </ac:spMkLst>
          </pc:spChg>
          <pc:spChg chg="add del mod">
            <ac:chgData name="Krista Robertson" userId="0776b3da-4ab6-4519-9949-0b068023aa7e" providerId="ADAL" clId="{2A8A3EEE-DD04-4D06-880C-298D7297DD6E}" dt="2021-11-10T04:53:05.019" v="717" actId="21"/>
            <ac:spMkLst>
              <pc:docMk/>
              <pc:sldMasterMk cId="1270896569" sldId="2147483648"/>
              <pc:sldLayoutMk cId="2822460467" sldId="2147483667"/>
              <ac:spMk id="6" creationId="{6DFF1564-293B-4F30-BE4D-497A68551806}"/>
            </ac:spMkLst>
          </pc:spChg>
          <pc:spChg chg="mod">
            <ac:chgData name="Krista Robertson" userId="0776b3da-4ab6-4519-9949-0b068023aa7e" providerId="ADAL" clId="{2A8A3EEE-DD04-4D06-880C-298D7297DD6E}" dt="2021-11-10T04:54:28.758" v="748" actId="1035"/>
            <ac:spMkLst>
              <pc:docMk/>
              <pc:sldMasterMk cId="1270896569" sldId="2147483648"/>
              <pc:sldLayoutMk cId="2822460467" sldId="2147483667"/>
              <ac:spMk id="9" creationId="{00000000-0000-0000-0000-000000000000}"/>
            </ac:spMkLst>
          </pc:spChg>
          <pc:spChg chg="add del mod">
            <ac:chgData name="Krista Robertson" userId="0776b3da-4ab6-4519-9949-0b068023aa7e" providerId="ADAL" clId="{2A8A3EEE-DD04-4D06-880C-298D7297DD6E}" dt="2021-11-10T04:51:13.056" v="701" actId="478"/>
            <ac:spMkLst>
              <pc:docMk/>
              <pc:sldMasterMk cId="1270896569" sldId="2147483648"/>
              <pc:sldLayoutMk cId="2822460467" sldId="2147483667"/>
              <ac:spMk id="11" creationId="{EA0AB024-3DBE-4CBB-A138-55D3E008CB48}"/>
            </ac:spMkLst>
          </pc:spChg>
          <pc:spChg chg="add del mod">
            <ac:chgData name="Krista Robertson" userId="0776b3da-4ab6-4519-9949-0b068023aa7e" providerId="ADAL" clId="{2A8A3EEE-DD04-4D06-880C-298D7297DD6E}" dt="2021-11-10T04:55:07.720" v="753" actId="21"/>
            <ac:spMkLst>
              <pc:docMk/>
              <pc:sldMasterMk cId="1270896569" sldId="2147483648"/>
              <pc:sldLayoutMk cId="2822460467" sldId="2147483667"/>
              <ac:spMk id="12" creationId="{DDA02F66-D109-44BC-9952-E12CA7AC61D9}"/>
            </ac:spMkLst>
          </pc:spChg>
          <pc:picChg chg="add mod ord">
            <ac:chgData name="Krista Robertson" userId="0776b3da-4ab6-4519-9949-0b068023aa7e" providerId="ADAL" clId="{2A8A3EEE-DD04-4D06-880C-298D7297DD6E}" dt="2021-11-10T04:48:29.806" v="584" actId="1076"/>
            <ac:picMkLst>
              <pc:docMk/>
              <pc:sldMasterMk cId="1270896569" sldId="2147483648"/>
              <pc:sldLayoutMk cId="2822460467" sldId="2147483667"/>
              <ac:picMk id="3" creationId="{15A22AB1-9DD2-41DA-84CE-136B528C82A0}"/>
            </ac:picMkLst>
          </pc:picChg>
          <pc:picChg chg="del">
            <ac:chgData name="Krista Robertson" userId="0776b3da-4ab6-4519-9949-0b068023aa7e" providerId="ADAL" clId="{2A8A3EEE-DD04-4D06-880C-298D7297DD6E}" dt="2021-10-29T22:05:57.657" v="186" actId="478"/>
            <ac:picMkLst>
              <pc:docMk/>
              <pc:sldMasterMk cId="1270896569" sldId="2147483648"/>
              <pc:sldLayoutMk cId="2822460467" sldId="2147483667"/>
              <ac:picMk id="3" creationId="{2BED9D5E-000A-496D-BF62-4D00E1AB58AF}"/>
            </ac:picMkLst>
          </pc:picChg>
          <pc:picChg chg="del">
            <ac:chgData name="Krista Robertson" userId="0776b3da-4ab6-4519-9949-0b068023aa7e" providerId="ADAL" clId="{2A8A3EEE-DD04-4D06-880C-298D7297DD6E}" dt="2021-10-29T22:05:56.376" v="185" actId="478"/>
            <ac:picMkLst>
              <pc:docMk/>
              <pc:sldMasterMk cId="1270896569" sldId="2147483648"/>
              <pc:sldLayoutMk cId="2822460467" sldId="2147483667"/>
              <ac:picMk id="4" creationId="{76ABACA1-3861-4661-808D-7BA4F280BBFB}"/>
            </ac:picMkLst>
          </pc:picChg>
          <pc:picChg chg="add del mod">
            <ac:chgData name="Krista Robertson" userId="0776b3da-4ab6-4519-9949-0b068023aa7e" providerId="ADAL" clId="{2A8A3EEE-DD04-4D06-880C-298D7297DD6E}" dt="2021-10-30T01:22:43.643" v="192" actId="478"/>
            <ac:picMkLst>
              <pc:docMk/>
              <pc:sldMasterMk cId="1270896569" sldId="2147483648"/>
              <pc:sldLayoutMk cId="2822460467" sldId="2147483667"/>
              <ac:picMk id="5" creationId="{3A69D777-9D16-4DFD-842F-67E5331A80DD}"/>
            </ac:picMkLst>
          </pc:picChg>
          <pc:picChg chg="add del mod ord modCrop">
            <ac:chgData name="Krista Robertson" userId="0776b3da-4ab6-4519-9949-0b068023aa7e" providerId="ADAL" clId="{2A8A3EEE-DD04-4D06-880C-298D7297DD6E}" dt="2021-11-10T04:37:36.492" v="452" actId="478"/>
            <ac:picMkLst>
              <pc:docMk/>
              <pc:sldMasterMk cId="1270896569" sldId="2147483648"/>
              <pc:sldLayoutMk cId="2822460467" sldId="2147483667"/>
              <ac:picMk id="7" creationId="{045A8EB9-8487-44C4-969D-84AE536FD0BA}"/>
            </ac:picMkLst>
          </pc:picChg>
          <pc:picChg chg="add mod">
            <ac:chgData name="Krista Robertson" userId="0776b3da-4ab6-4519-9949-0b068023aa7e" providerId="ADAL" clId="{2A8A3EEE-DD04-4D06-880C-298D7297DD6E}" dt="2021-11-10T04:48:06.890" v="578"/>
            <ac:picMkLst>
              <pc:docMk/>
              <pc:sldMasterMk cId="1270896569" sldId="2147483648"/>
              <pc:sldLayoutMk cId="2822460467" sldId="2147483667"/>
              <ac:picMk id="8" creationId="{7C5B7D24-B006-4CEB-B890-A056736B2BE2}"/>
            </ac:picMkLst>
          </pc:picChg>
          <pc:picChg chg="add del mod ord">
            <ac:chgData name="Krista Robertson" userId="0776b3da-4ab6-4519-9949-0b068023aa7e" providerId="ADAL" clId="{2A8A3EEE-DD04-4D06-880C-298D7297DD6E}" dt="2021-11-10T04:48:09.287" v="579" actId="478"/>
            <ac:picMkLst>
              <pc:docMk/>
              <pc:sldMasterMk cId="1270896569" sldId="2147483648"/>
              <pc:sldLayoutMk cId="2822460467" sldId="2147483667"/>
              <ac:picMk id="10" creationId="{EAD78ADA-AE7B-464A-9383-0BA617CF96C9}"/>
            </ac:picMkLst>
          </pc:picChg>
        </pc:sldLayoutChg>
        <pc:sldLayoutChg chg="del">
          <pc:chgData name="Krista Robertson" userId="0776b3da-4ab6-4519-9949-0b068023aa7e" providerId="ADAL" clId="{2A8A3EEE-DD04-4D06-880C-298D7297DD6E}" dt="2021-10-11T08:49:23.774" v="135" actId="2696"/>
          <pc:sldLayoutMkLst>
            <pc:docMk/>
            <pc:sldMasterMk cId="1270896569" sldId="2147483648"/>
            <pc:sldLayoutMk cId="3349946333" sldId="2147483668"/>
          </pc:sldLayoutMkLst>
        </pc:sldLayoutChg>
        <pc:sldLayoutChg chg="del">
          <pc:chgData name="Krista Robertson" userId="0776b3da-4ab6-4519-9949-0b068023aa7e" providerId="ADAL" clId="{2A8A3EEE-DD04-4D06-880C-298D7297DD6E}" dt="2021-10-11T08:49:20.447" v="132" actId="2696"/>
          <pc:sldLayoutMkLst>
            <pc:docMk/>
            <pc:sldMasterMk cId="1270896569" sldId="2147483648"/>
            <pc:sldLayoutMk cId="646480341" sldId="2147483669"/>
          </pc:sldLayoutMkLst>
        </pc:sldLayoutChg>
        <pc:sldLayoutChg chg="del">
          <pc:chgData name="Krista Robertson" userId="0776b3da-4ab6-4519-9949-0b068023aa7e" providerId="ADAL" clId="{2A8A3EEE-DD04-4D06-880C-298D7297DD6E}" dt="2021-10-11T08:49:15.090" v="129" actId="2696"/>
          <pc:sldLayoutMkLst>
            <pc:docMk/>
            <pc:sldMasterMk cId="1270896569" sldId="2147483648"/>
            <pc:sldLayoutMk cId="553246088" sldId="2147483670"/>
          </pc:sldLayoutMkLst>
        </pc:sldLayoutChg>
        <pc:sldLayoutChg chg="del">
          <pc:chgData name="Krista Robertson" userId="0776b3da-4ab6-4519-9949-0b068023aa7e" providerId="ADAL" clId="{2A8A3EEE-DD04-4D06-880C-298D7297DD6E}" dt="2021-10-11T08:49:23.748" v="133" actId="2696"/>
          <pc:sldLayoutMkLst>
            <pc:docMk/>
            <pc:sldMasterMk cId="1270896569" sldId="2147483648"/>
            <pc:sldLayoutMk cId="2340051039" sldId="2147483671"/>
          </pc:sldLayoutMkLst>
        </pc:sldLayoutChg>
        <pc:sldLayoutChg chg="del">
          <pc:chgData name="Krista Robertson" userId="0776b3da-4ab6-4519-9949-0b068023aa7e" providerId="ADAL" clId="{2A8A3EEE-DD04-4D06-880C-298D7297DD6E}" dt="2021-10-11T08:49:20.423" v="130" actId="2696"/>
          <pc:sldLayoutMkLst>
            <pc:docMk/>
            <pc:sldMasterMk cId="1270896569" sldId="2147483648"/>
            <pc:sldLayoutMk cId="920568594" sldId="2147483672"/>
          </pc:sldLayoutMkLst>
        </pc:sldLayoutChg>
        <pc:sldLayoutChg chg="del">
          <pc:chgData name="Krista Robertson" userId="0776b3da-4ab6-4519-9949-0b068023aa7e" providerId="ADAL" clId="{2A8A3EEE-DD04-4D06-880C-298D7297DD6E}" dt="2021-10-11T08:49:15.059" v="127" actId="2696"/>
          <pc:sldLayoutMkLst>
            <pc:docMk/>
            <pc:sldMasterMk cId="1270896569" sldId="2147483648"/>
            <pc:sldLayoutMk cId="1334909445" sldId="2147483673"/>
          </pc:sldLayoutMkLst>
        </pc:sldLayoutChg>
        <pc:sldLayoutChg chg="del">
          <pc:chgData name="Krista Robertson" userId="0776b3da-4ab6-4519-9949-0b068023aa7e" providerId="ADAL" clId="{2A8A3EEE-DD04-4D06-880C-298D7297DD6E}" dt="2021-10-11T08:49:23.760" v="134" actId="2696"/>
          <pc:sldLayoutMkLst>
            <pc:docMk/>
            <pc:sldMasterMk cId="1270896569" sldId="2147483648"/>
            <pc:sldLayoutMk cId="1322096712" sldId="2147483674"/>
          </pc:sldLayoutMkLst>
        </pc:sldLayoutChg>
        <pc:sldLayoutChg chg="del">
          <pc:chgData name="Krista Robertson" userId="0776b3da-4ab6-4519-9949-0b068023aa7e" providerId="ADAL" clId="{2A8A3EEE-DD04-4D06-880C-298D7297DD6E}" dt="2021-10-11T08:49:20.431" v="131" actId="2696"/>
          <pc:sldLayoutMkLst>
            <pc:docMk/>
            <pc:sldMasterMk cId="1270896569" sldId="2147483648"/>
            <pc:sldLayoutMk cId="1354188082" sldId="2147483675"/>
          </pc:sldLayoutMkLst>
        </pc:sldLayoutChg>
        <pc:sldLayoutChg chg="del">
          <pc:chgData name="Krista Robertson" userId="0776b3da-4ab6-4519-9949-0b068023aa7e" providerId="ADAL" clId="{2A8A3EEE-DD04-4D06-880C-298D7297DD6E}" dt="2021-10-11T08:49:15.073" v="128" actId="2696"/>
          <pc:sldLayoutMkLst>
            <pc:docMk/>
            <pc:sldMasterMk cId="1270896569" sldId="2147483648"/>
            <pc:sldLayoutMk cId="290711627" sldId="2147483676"/>
          </pc:sldLayoutMkLst>
        </pc:sldLayoutChg>
        <pc:sldLayoutChg chg="del">
          <pc:chgData name="Krista Robertson" userId="0776b3da-4ab6-4519-9949-0b068023aa7e" providerId="ADAL" clId="{2A8A3EEE-DD04-4D06-880C-298D7297DD6E}" dt="2021-10-11T08:49:28.239" v="138" actId="2696"/>
          <pc:sldLayoutMkLst>
            <pc:docMk/>
            <pc:sldMasterMk cId="1270896569" sldId="2147483648"/>
            <pc:sldLayoutMk cId="3134308306" sldId="2147483677"/>
          </pc:sldLayoutMkLst>
        </pc:sldLayoutChg>
        <pc:sldLayoutChg chg="del">
          <pc:chgData name="Krista Robertson" userId="0776b3da-4ab6-4519-9949-0b068023aa7e" providerId="ADAL" clId="{2A8A3EEE-DD04-4D06-880C-298D7297DD6E}" dt="2021-10-11T08:25:10.205" v="0" actId="2696"/>
          <pc:sldLayoutMkLst>
            <pc:docMk/>
            <pc:sldMasterMk cId="1270896569" sldId="2147483648"/>
            <pc:sldLayoutMk cId="3656089420" sldId="2147483678"/>
          </pc:sldLayoutMkLst>
        </pc:sldLayoutChg>
        <pc:sldLayoutChg chg="del">
          <pc:chgData name="Krista Robertson" userId="0776b3da-4ab6-4519-9949-0b068023aa7e" providerId="ADAL" clId="{2A8A3EEE-DD04-4D06-880C-298D7297DD6E}" dt="2021-10-30T01:24:58.130" v="220" actId="2696"/>
          <pc:sldLayoutMkLst>
            <pc:docMk/>
            <pc:sldMasterMk cId="1270896569" sldId="2147483648"/>
            <pc:sldLayoutMk cId="3741393473" sldId="2147483679"/>
          </pc:sldLayoutMkLst>
        </pc:sldLayoutChg>
        <pc:sldLayoutChg chg="del">
          <pc:chgData name="Krista Robertson" userId="0776b3da-4ab6-4519-9949-0b068023aa7e" providerId="ADAL" clId="{2A8A3EEE-DD04-4D06-880C-298D7297DD6E}" dt="2021-10-11T08:25:12.164" v="1" actId="2696"/>
          <pc:sldLayoutMkLst>
            <pc:docMk/>
            <pc:sldMasterMk cId="1270896569" sldId="2147483648"/>
            <pc:sldLayoutMk cId="2340056110" sldId="2147483680"/>
          </pc:sldLayoutMkLst>
        </pc:sldLayoutChg>
        <pc:sldLayoutChg chg="delSp del mod">
          <pc:chgData name="Krista Robertson" userId="0776b3da-4ab6-4519-9949-0b068023aa7e" providerId="ADAL" clId="{2A8A3EEE-DD04-4D06-880C-298D7297DD6E}" dt="2021-10-30T01:25:27.459" v="225" actId="2696"/>
          <pc:sldLayoutMkLst>
            <pc:docMk/>
            <pc:sldMasterMk cId="1270896569" sldId="2147483648"/>
            <pc:sldLayoutMk cId="635657913" sldId="2147483681"/>
          </pc:sldLayoutMkLst>
          <pc:spChg chg="del">
            <ac:chgData name="Krista Robertson" userId="0776b3da-4ab6-4519-9949-0b068023aa7e" providerId="ADAL" clId="{2A8A3EEE-DD04-4D06-880C-298D7297DD6E}" dt="2021-10-30T01:25:02.817" v="222" actId="478"/>
            <ac:spMkLst>
              <pc:docMk/>
              <pc:sldMasterMk cId="1270896569" sldId="2147483648"/>
              <pc:sldLayoutMk cId="635657913" sldId="2147483681"/>
              <ac:spMk id="9" creationId="{911AD3B7-A51B-46B2-84EB-E1C01F2BD5C0}"/>
            </ac:spMkLst>
          </pc:spChg>
          <pc:picChg chg="del">
            <ac:chgData name="Krista Robertson" userId="0776b3da-4ab6-4519-9949-0b068023aa7e" providerId="ADAL" clId="{2A8A3EEE-DD04-4D06-880C-298D7297DD6E}" dt="2021-10-30T01:25:01.020" v="221" actId="478"/>
            <ac:picMkLst>
              <pc:docMk/>
              <pc:sldMasterMk cId="1270896569" sldId="2147483648"/>
              <pc:sldLayoutMk cId="635657913" sldId="2147483681"/>
              <ac:picMk id="3" creationId="{4D72E9CB-0B90-4A0B-9EC6-48DDD82C2EB5}"/>
            </ac:picMkLst>
          </pc:picChg>
          <pc:picChg chg="del">
            <ac:chgData name="Krista Robertson" userId="0776b3da-4ab6-4519-9949-0b068023aa7e" providerId="ADAL" clId="{2A8A3EEE-DD04-4D06-880C-298D7297DD6E}" dt="2021-10-30T01:25:03.833" v="223" actId="478"/>
            <ac:picMkLst>
              <pc:docMk/>
              <pc:sldMasterMk cId="1270896569" sldId="2147483648"/>
              <pc:sldLayoutMk cId="635657913" sldId="2147483681"/>
              <ac:picMk id="7" creationId="{6F9A1323-3A77-4E55-A3DD-4272E0271C60}"/>
            </ac:picMkLst>
          </pc:picChg>
        </pc:sldLayoutChg>
        <pc:sldLayoutChg chg="addSp delSp modSp del mod">
          <pc:chgData name="Krista Robertson" userId="0776b3da-4ab6-4519-9949-0b068023aa7e" providerId="ADAL" clId="{2A8A3EEE-DD04-4D06-880C-298D7297DD6E}" dt="2021-10-30T01:27:35.366" v="259" actId="2696"/>
          <pc:sldLayoutMkLst>
            <pc:docMk/>
            <pc:sldMasterMk cId="1270896569" sldId="2147483648"/>
            <pc:sldLayoutMk cId="1595798647" sldId="2147483682"/>
          </pc:sldLayoutMkLst>
          <pc:spChg chg="add del mod">
            <ac:chgData name="Krista Robertson" userId="0776b3da-4ab6-4519-9949-0b068023aa7e" providerId="ADAL" clId="{2A8A3EEE-DD04-4D06-880C-298D7297DD6E}" dt="2021-10-11T08:50:44.203" v="148" actId="478"/>
            <ac:spMkLst>
              <pc:docMk/>
              <pc:sldMasterMk cId="1270896569" sldId="2147483648"/>
              <pc:sldLayoutMk cId="1595798647" sldId="2147483682"/>
              <ac:spMk id="2" creationId="{BE07F6FB-2739-42DE-8D3B-6B6B2F195D7F}"/>
            </ac:spMkLst>
          </pc:spChg>
          <pc:spChg chg="add del mod">
            <ac:chgData name="Krista Robertson" userId="0776b3da-4ab6-4519-9949-0b068023aa7e" providerId="ADAL" clId="{2A8A3EEE-DD04-4D06-880C-298D7297DD6E}" dt="2021-10-11T08:54:01.987" v="175" actId="478"/>
            <ac:spMkLst>
              <pc:docMk/>
              <pc:sldMasterMk cId="1270896569" sldId="2147483648"/>
              <pc:sldLayoutMk cId="1595798647" sldId="2147483682"/>
              <ac:spMk id="8" creationId="{5DB3D5DD-4C56-4DD6-93E2-B1BEFFEF4841}"/>
            </ac:spMkLst>
          </pc:spChg>
          <pc:spChg chg="add del mod">
            <ac:chgData name="Krista Robertson" userId="0776b3da-4ab6-4519-9949-0b068023aa7e" providerId="ADAL" clId="{2A8A3EEE-DD04-4D06-880C-298D7297DD6E}" dt="2021-10-11T08:54:04.116" v="177" actId="478"/>
            <ac:spMkLst>
              <pc:docMk/>
              <pc:sldMasterMk cId="1270896569" sldId="2147483648"/>
              <pc:sldLayoutMk cId="1595798647" sldId="2147483682"/>
              <ac:spMk id="9" creationId="{D591F0F4-A2F7-417B-ADEA-8ABCE35A71B8}"/>
            </ac:spMkLst>
          </pc:spChg>
          <pc:spChg chg="mod ord">
            <ac:chgData name="Krista Robertson" userId="0776b3da-4ab6-4519-9949-0b068023aa7e" providerId="ADAL" clId="{2A8A3EEE-DD04-4D06-880C-298D7297DD6E}" dt="2021-10-30T01:27:19.346" v="258" actId="207"/>
            <ac:spMkLst>
              <pc:docMk/>
              <pc:sldMasterMk cId="1270896569" sldId="2147483648"/>
              <pc:sldLayoutMk cId="1595798647" sldId="2147483682"/>
              <ac:spMk id="11" creationId="{8D5EF195-A42C-4FF7-AD3D-DE03C7D43B9A}"/>
            </ac:spMkLst>
          </pc:spChg>
          <pc:picChg chg="add del mod ord">
            <ac:chgData name="Krista Robertson" userId="0776b3da-4ab6-4519-9949-0b068023aa7e" providerId="ADAL" clId="{2A8A3EEE-DD04-4D06-880C-298D7297DD6E}" dt="2021-10-11T08:54:03.406" v="176" actId="478"/>
            <ac:picMkLst>
              <pc:docMk/>
              <pc:sldMasterMk cId="1270896569" sldId="2147483648"/>
              <pc:sldLayoutMk cId="1595798647" sldId="2147483682"/>
              <ac:picMk id="4" creationId="{8EDE48F4-9F79-4FC0-B0B5-DB585F31B6BB}"/>
            </ac:picMkLst>
          </pc:picChg>
          <pc:picChg chg="mod ord">
            <ac:chgData name="Krista Robertson" userId="0776b3da-4ab6-4519-9949-0b068023aa7e" providerId="ADAL" clId="{2A8A3EEE-DD04-4D06-880C-298D7297DD6E}" dt="2021-10-11T08:52:07.354" v="156" actId="167"/>
            <ac:picMkLst>
              <pc:docMk/>
              <pc:sldMasterMk cId="1270896569" sldId="2147483648"/>
              <pc:sldLayoutMk cId="1595798647" sldId="2147483682"/>
              <ac:picMk id="5" creationId="{CA3378F5-AA8F-4C3F-8512-27139B2C311A}"/>
            </ac:picMkLst>
          </pc:picChg>
          <pc:picChg chg="del">
            <ac:chgData name="Krista Robertson" userId="0776b3da-4ab6-4519-9949-0b068023aa7e" providerId="ADAL" clId="{2A8A3EEE-DD04-4D06-880C-298D7297DD6E}" dt="2021-10-11T08:25:54.194" v="4" actId="478"/>
            <ac:picMkLst>
              <pc:docMk/>
              <pc:sldMasterMk cId="1270896569" sldId="2147483648"/>
              <pc:sldLayoutMk cId="1595798647" sldId="2147483682"/>
              <ac:picMk id="6" creationId="{DEB59EC9-1D9A-44A4-A6E3-0635B68ACB93}"/>
            </ac:picMkLst>
          </pc:picChg>
          <pc:picChg chg="del">
            <ac:chgData name="Krista Robertson" userId="0776b3da-4ab6-4519-9949-0b068023aa7e" providerId="ADAL" clId="{2A8A3EEE-DD04-4D06-880C-298D7297DD6E}" dt="2021-10-11T08:25:53.139" v="3" actId="478"/>
            <ac:picMkLst>
              <pc:docMk/>
              <pc:sldMasterMk cId="1270896569" sldId="2147483648"/>
              <pc:sldLayoutMk cId="1595798647" sldId="2147483682"/>
              <ac:picMk id="7" creationId="{56E76ED4-3576-4961-942D-657F6FBDF16B}"/>
            </ac:picMkLst>
          </pc:picChg>
        </pc:sldLayoutChg>
        <pc:sldLayoutChg chg="modSp del mod">
          <pc:chgData name="Krista Robertson" userId="0776b3da-4ab6-4519-9949-0b068023aa7e" providerId="ADAL" clId="{2A8A3EEE-DD04-4D06-880C-298D7297DD6E}" dt="2021-10-30T01:27:40.656" v="261" actId="2696"/>
          <pc:sldLayoutMkLst>
            <pc:docMk/>
            <pc:sldMasterMk cId="1270896569" sldId="2147483648"/>
            <pc:sldLayoutMk cId="2747275533" sldId="2147483683"/>
          </pc:sldLayoutMkLst>
          <pc:picChg chg="mod modCrop">
            <ac:chgData name="Krista Robertson" userId="0776b3da-4ab6-4519-9949-0b068023aa7e" providerId="ADAL" clId="{2A8A3EEE-DD04-4D06-880C-298D7297DD6E}" dt="2021-10-11T08:28:51.152" v="16" actId="732"/>
            <ac:picMkLst>
              <pc:docMk/>
              <pc:sldMasterMk cId="1270896569" sldId="2147483648"/>
              <pc:sldLayoutMk cId="2747275533" sldId="2147483683"/>
              <ac:picMk id="3" creationId="{2D72D89E-C33B-4BFE-99BA-5A4624C71039}"/>
            </ac:picMkLst>
          </pc:picChg>
        </pc:sldLayoutChg>
        <pc:sldLayoutChg chg="modSp del mod">
          <pc:chgData name="Krista Robertson" userId="0776b3da-4ab6-4519-9949-0b068023aa7e" providerId="ADAL" clId="{2A8A3EEE-DD04-4D06-880C-298D7297DD6E}" dt="2021-10-30T01:27:43.464" v="262" actId="2696"/>
          <pc:sldLayoutMkLst>
            <pc:docMk/>
            <pc:sldMasterMk cId="1270896569" sldId="2147483648"/>
            <pc:sldLayoutMk cId="1263698985" sldId="2147483684"/>
          </pc:sldLayoutMkLst>
          <pc:picChg chg="mod modCrop">
            <ac:chgData name="Krista Robertson" userId="0776b3da-4ab6-4519-9949-0b068023aa7e" providerId="ADAL" clId="{2A8A3EEE-DD04-4D06-880C-298D7297DD6E}" dt="2021-10-11T08:39:34.979" v="46"/>
            <ac:picMkLst>
              <pc:docMk/>
              <pc:sldMasterMk cId="1270896569" sldId="2147483648"/>
              <pc:sldLayoutMk cId="1263698985" sldId="2147483684"/>
              <ac:picMk id="4" creationId="{DD466CF0-15D1-44E2-BF5E-407438E99443}"/>
            </ac:picMkLst>
          </pc:picChg>
        </pc:sldLayoutChg>
        <pc:sldLayoutChg chg="modSp del mod">
          <pc:chgData name="Krista Robertson" userId="0776b3da-4ab6-4519-9949-0b068023aa7e" providerId="ADAL" clId="{2A8A3EEE-DD04-4D06-880C-298D7297DD6E}" dt="2021-10-30T01:27:45.751" v="263" actId="2696"/>
          <pc:sldLayoutMkLst>
            <pc:docMk/>
            <pc:sldMasterMk cId="1270896569" sldId="2147483648"/>
            <pc:sldLayoutMk cId="4009538742" sldId="2147483685"/>
          </pc:sldLayoutMkLst>
          <pc:picChg chg="mod modCrop">
            <ac:chgData name="Krista Robertson" userId="0776b3da-4ab6-4519-9949-0b068023aa7e" providerId="ADAL" clId="{2A8A3EEE-DD04-4D06-880C-298D7297DD6E}" dt="2021-10-11T08:45:36.637" v="119"/>
            <ac:picMkLst>
              <pc:docMk/>
              <pc:sldMasterMk cId="1270896569" sldId="2147483648"/>
              <pc:sldLayoutMk cId="4009538742" sldId="2147483685"/>
              <ac:picMk id="3" creationId="{45E71B9E-499C-49C5-92C0-C814711104F4}"/>
            </ac:picMkLst>
          </pc:picChg>
        </pc:sldLayoutChg>
        <pc:sldLayoutChg chg="addSp delSp modSp mod modAnim">
          <pc:chgData name="Krista Robertson" userId="0776b3da-4ab6-4519-9949-0b068023aa7e" providerId="ADAL" clId="{2A8A3EEE-DD04-4D06-880C-298D7297DD6E}" dt="2021-11-30T22:46:39.342" v="1437"/>
          <pc:sldLayoutMkLst>
            <pc:docMk/>
            <pc:sldMasterMk cId="1270896569" sldId="2147483648"/>
            <pc:sldLayoutMk cId="3489943468" sldId="2147483686"/>
          </pc:sldLayoutMkLst>
          <pc:spChg chg="del">
            <ac:chgData name="Krista Robertson" userId="0776b3da-4ab6-4519-9949-0b068023aa7e" providerId="ADAL" clId="{2A8A3EEE-DD04-4D06-880C-298D7297DD6E}" dt="2021-10-30T01:23:45.540" v="208" actId="478"/>
            <ac:spMkLst>
              <pc:docMk/>
              <pc:sldMasterMk cId="1270896569" sldId="2147483648"/>
              <pc:sldLayoutMk cId="3489943468" sldId="2147483686"/>
              <ac:spMk id="9" creationId="{911AD3B7-A51B-46B2-84EB-E1C01F2BD5C0}"/>
            </ac:spMkLst>
          </pc:spChg>
          <pc:spChg chg="mod">
            <ac:chgData name="Krista Robertson" userId="0776b3da-4ab6-4519-9949-0b068023aa7e" providerId="ADAL" clId="{2A8A3EEE-DD04-4D06-880C-298D7297DD6E}" dt="2021-11-10T04:50:14.339" v="698" actId="207"/>
            <ac:spMkLst>
              <pc:docMk/>
              <pc:sldMasterMk cId="1270896569" sldId="2147483648"/>
              <pc:sldLayoutMk cId="3489943468" sldId="2147483686"/>
              <ac:spMk id="15" creationId="{39D6B982-BB3E-44E4-9418-AD8B4868B4F5}"/>
            </ac:spMkLst>
          </pc:spChg>
          <pc:spChg chg="mod">
            <ac:chgData name="Krista Robertson" userId="0776b3da-4ab6-4519-9949-0b068023aa7e" providerId="ADAL" clId="{2A8A3EEE-DD04-4D06-880C-298D7297DD6E}" dt="2021-10-30T02:00:30.685" v="422" actId="1076"/>
            <ac:spMkLst>
              <pc:docMk/>
              <pc:sldMasterMk cId="1270896569" sldId="2147483648"/>
              <pc:sldLayoutMk cId="3489943468" sldId="2147483686"/>
              <ac:spMk id="16" creationId="{800D5C68-AFD2-4E7B-B768-782721AA4646}"/>
            </ac:spMkLst>
          </pc:spChg>
          <pc:picChg chg="del">
            <ac:chgData name="Krista Robertson" userId="0776b3da-4ab6-4519-9949-0b068023aa7e" providerId="ADAL" clId="{2A8A3EEE-DD04-4D06-880C-298D7297DD6E}" dt="2021-10-29T22:04:29.920" v="180" actId="478"/>
            <ac:picMkLst>
              <pc:docMk/>
              <pc:sldMasterMk cId="1270896569" sldId="2147483648"/>
              <pc:sldLayoutMk cId="3489943468" sldId="2147483686"/>
              <ac:picMk id="3" creationId="{4D72E9CB-0B90-4A0B-9EC6-48DDD82C2EB5}"/>
            </ac:picMkLst>
          </pc:picChg>
          <pc:picChg chg="del">
            <ac:chgData name="Krista Robertson" userId="0776b3da-4ab6-4519-9949-0b068023aa7e" providerId="ADAL" clId="{2A8A3EEE-DD04-4D06-880C-298D7297DD6E}" dt="2021-10-30T01:23:57.141" v="211" actId="478"/>
            <ac:picMkLst>
              <pc:docMk/>
              <pc:sldMasterMk cId="1270896569" sldId="2147483648"/>
              <pc:sldLayoutMk cId="3489943468" sldId="2147483686"/>
              <ac:picMk id="4" creationId="{6AABE9C5-869A-45C8-B76F-8BC7C3A0A8CD}"/>
            </ac:picMkLst>
          </pc:picChg>
          <pc:picChg chg="add del mod">
            <ac:chgData name="Krista Robertson" userId="0776b3da-4ab6-4519-9949-0b068023aa7e" providerId="ADAL" clId="{2A8A3EEE-DD04-4D06-880C-298D7297DD6E}" dt="2021-10-30T01:23:44.998" v="207" actId="478"/>
            <ac:picMkLst>
              <pc:docMk/>
              <pc:sldMasterMk cId="1270896569" sldId="2147483648"/>
              <pc:sldLayoutMk cId="3489943468" sldId="2147483686"/>
              <ac:picMk id="5" creationId="{B63FDA7F-3074-413F-BB10-0EC11B1A4BB2}"/>
            </ac:picMkLst>
          </pc:picChg>
          <pc:picChg chg="del">
            <ac:chgData name="Krista Robertson" userId="0776b3da-4ab6-4519-9949-0b068023aa7e" providerId="ADAL" clId="{2A8A3EEE-DD04-4D06-880C-298D7297DD6E}" dt="2021-10-29T22:03:42.615" v="178" actId="478"/>
            <ac:picMkLst>
              <pc:docMk/>
              <pc:sldMasterMk cId="1270896569" sldId="2147483648"/>
              <pc:sldLayoutMk cId="3489943468" sldId="2147483686"/>
              <ac:picMk id="8" creationId="{B09CE805-3308-42DA-9AF6-CA2616888842}"/>
            </ac:picMkLst>
          </pc:picChg>
          <pc:picChg chg="add mod ord modCrop">
            <ac:chgData name="Krista Robertson" userId="0776b3da-4ab6-4519-9949-0b068023aa7e" providerId="ADAL" clId="{2A8A3EEE-DD04-4D06-880C-298D7297DD6E}" dt="2021-11-30T22:34:21.303" v="1407" actId="18131"/>
            <ac:picMkLst>
              <pc:docMk/>
              <pc:sldMasterMk cId="1270896569" sldId="2147483648"/>
              <pc:sldLayoutMk cId="3489943468" sldId="2147483686"/>
              <ac:picMk id="10" creationId="{690F9302-240C-4EDB-839B-6586E9D2F5FD}"/>
            </ac:picMkLst>
          </pc:picChg>
          <pc:picChg chg="add mod ord">
            <ac:chgData name="Krista Robertson" userId="0776b3da-4ab6-4519-9949-0b068023aa7e" providerId="ADAL" clId="{2A8A3EEE-DD04-4D06-880C-298D7297DD6E}" dt="2021-11-30T22:46:20.564" v="1436" actId="1076"/>
            <ac:picMkLst>
              <pc:docMk/>
              <pc:sldMasterMk cId="1270896569" sldId="2147483648"/>
              <pc:sldLayoutMk cId="3489943468" sldId="2147483686"/>
              <ac:picMk id="11" creationId="{9D9A5778-3D29-48E4-AACA-16DDEA45EF02}"/>
            </ac:picMkLst>
          </pc:picChg>
          <pc:cxnChg chg="add mod">
            <ac:chgData name="Krista Robertson" userId="0776b3da-4ab6-4519-9949-0b068023aa7e" providerId="ADAL" clId="{2A8A3EEE-DD04-4D06-880C-298D7297DD6E}" dt="2021-10-30T02:00:30.685" v="422" actId="1076"/>
            <ac:cxnSpMkLst>
              <pc:docMk/>
              <pc:sldMasterMk cId="1270896569" sldId="2147483648"/>
              <pc:sldLayoutMk cId="3489943468" sldId="2147483686"/>
              <ac:cxnSpMk id="7" creationId="{DE81D4D8-00AB-4981-AB5C-A07E8C8A44FB}"/>
            </ac:cxnSpMkLst>
          </pc:cxnChg>
        </pc:sldLayoutChg>
        <pc:sldLayoutChg chg="del">
          <pc:chgData name="Krista Robertson" userId="0776b3da-4ab6-4519-9949-0b068023aa7e" providerId="ADAL" clId="{2A8A3EEE-DD04-4D06-880C-298D7297DD6E}" dt="2021-10-30T01:25:24.442" v="224" actId="2696"/>
          <pc:sldLayoutMkLst>
            <pc:docMk/>
            <pc:sldMasterMk cId="1270896569" sldId="2147483648"/>
            <pc:sldLayoutMk cId="2679605007" sldId="2147483687"/>
          </pc:sldLayoutMkLst>
        </pc:sldLayoutChg>
        <pc:sldLayoutChg chg="modSp del mod">
          <pc:chgData name="Krista Robertson" userId="0776b3da-4ab6-4519-9949-0b068023aa7e" providerId="ADAL" clId="{2A8A3EEE-DD04-4D06-880C-298D7297DD6E}" dt="2021-10-30T01:27:38.693" v="260" actId="2696"/>
          <pc:sldLayoutMkLst>
            <pc:docMk/>
            <pc:sldMasterMk cId="1270896569" sldId="2147483648"/>
            <pc:sldLayoutMk cId="220670925" sldId="2147483688"/>
          </pc:sldLayoutMkLst>
          <pc:picChg chg="mod modCrop">
            <ac:chgData name="Krista Robertson" userId="0776b3da-4ab6-4519-9949-0b068023aa7e" providerId="ADAL" clId="{2A8A3EEE-DD04-4D06-880C-298D7297DD6E}" dt="2021-10-11T08:41:04.956" v="79"/>
            <ac:picMkLst>
              <pc:docMk/>
              <pc:sldMasterMk cId="1270896569" sldId="2147483648"/>
              <pc:sldLayoutMk cId="220670925" sldId="2147483688"/>
              <ac:picMk id="4" creationId="{8FC02801-B649-4ED9-B561-0D52AE795B10}"/>
            </ac:picMkLst>
          </pc:picChg>
        </pc:sldLayoutChg>
        <pc:sldLayoutChg chg="addSp delSp modSp mod">
          <pc:chgData name="Krista Robertson" userId="0776b3da-4ab6-4519-9949-0b068023aa7e" providerId="ADAL" clId="{2A8A3EEE-DD04-4D06-880C-298D7297DD6E}" dt="2021-11-30T22:58:07.557" v="1541" actId="14100"/>
          <pc:sldLayoutMkLst>
            <pc:docMk/>
            <pc:sldMasterMk cId="1270896569" sldId="2147483648"/>
            <pc:sldLayoutMk cId="1919483435" sldId="2147483689"/>
          </pc:sldLayoutMkLst>
          <pc:spChg chg="add mod">
            <ac:chgData name="Krista Robertson" userId="0776b3da-4ab6-4519-9949-0b068023aa7e" providerId="ADAL" clId="{2A8A3EEE-DD04-4D06-880C-298D7297DD6E}" dt="2021-11-30T22:35:51.048" v="1415"/>
            <ac:spMkLst>
              <pc:docMk/>
              <pc:sldMasterMk cId="1270896569" sldId="2147483648"/>
              <pc:sldLayoutMk cId="1919483435" sldId="2147483689"/>
              <ac:spMk id="5" creationId="{CC868F34-B15E-48DF-B23A-B34FB5583893}"/>
            </ac:spMkLst>
          </pc:spChg>
          <pc:spChg chg="add mod">
            <ac:chgData name="Krista Robertson" userId="0776b3da-4ab6-4519-9949-0b068023aa7e" providerId="ADAL" clId="{2A8A3EEE-DD04-4D06-880C-298D7297DD6E}" dt="2021-11-30T22:58:07.557" v="1541" actId="14100"/>
            <ac:spMkLst>
              <pc:docMk/>
              <pc:sldMasterMk cId="1270896569" sldId="2147483648"/>
              <pc:sldLayoutMk cId="1919483435" sldId="2147483689"/>
              <ac:spMk id="7" creationId="{15427088-F5E4-4919-8248-5633A7F6283B}"/>
            </ac:spMkLst>
          </pc:spChg>
          <pc:spChg chg="mod">
            <ac:chgData name="Krista Robertson" userId="0776b3da-4ab6-4519-9949-0b068023aa7e" providerId="ADAL" clId="{2A8A3EEE-DD04-4D06-880C-298D7297DD6E}" dt="2021-11-30T22:58:07.557" v="1541" actId="14100"/>
            <ac:spMkLst>
              <pc:docMk/>
              <pc:sldMasterMk cId="1270896569" sldId="2147483648"/>
              <pc:sldLayoutMk cId="1919483435" sldId="2147483689"/>
              <ac:spMk id="11" creationId="{8D5EF195-A42C-4FF7-AD3D-DE03C7D43B9A}"/>
            </ac:spMkLst>
          </pc:spChg>
          <pc:picChg chg="del">
            <ac:chgData name="Krista Robertson" userId="0776b3da-4ab6-4519-9949-0b068023aa7e" providerId="ADAL" clId="{2A8A3EEE-DD04-4D06-880C-298D7297DD6E}" dt="2021-10-30T01:25:32.121" v="227" actId="478"/>
            <ac:picMkLst>
              <pc:docMk/>
              <pc:sldMasterMk cId="1270896569" sldId="2147483648"/>
              <pc:sldLayoutMk cId="1919483435" sldId="2147483689"/>
              <ac:picMk id="3" creationId="{A4828216-9FEB-4A1F-A8D5-E99E2E30F4EF}"/>
            </ac:picMkLst>
          </pc:picChg>
          <pc:picChg chg="add mod ord">
            <ac:chgData name="Krista Robertson" userId="0776b3da-4ab6-4519-9949-0b068023aa7e" providerId="ADAL" clId="{2A8A3EEE-DD04-4D06-880C-298D7297DD6E}" dt="2021-11-30T22:24:37.119" v="1346" actId="14826"/>
            <ac:picMkLst>
              <pc:docMk/>
              <pc:sldMasterMk cId="1270896569" sldId="2147483648"/>
              <pc:sldLayoutMk cId="1919483435" sldId="2147483689"/>
              <ac:picMk id="4" creationId="{8DF61E83-51C5-44D9-B2E0-06A2B73038CC}"/>
            </ac:picMkLst>
          </pc:picChg>
          <pc:picChg chg="add mod">
            <ac:chgData name="Krista Robertson" userId="0776b3da-4ab6-4519-9949-0b068023aa7e" providerId="ADAL" clId="{2A8A3EEE-DD04-4D06-880C-298D7297DD6E}" dt="2021-11-30T22:35:51.048" v="1415"/>
            <ac:picMkLst>
              <pc:docMk/>
              <pc:sldMasterMk cId="1270896569" sldId="2147483648"/>
              <pc:sldLayoutMk cId="1919483435" sldId="2147483689"/>
              <ac:picMk id="6" creationId="{56B9CF80-4BFC-4748-AD13-AE2039C8353E}"/>
            </ac:picMkLst>
          </pc:picChg>
          <pc:picChg chg="del">
            <ac:chgData name="Krista Robertson" userId="0776b3da-4ab6-4519-9949-0b068023aa7e" providerId="ADAL" clId="{2A8A3EEE-DD04-4D06-880C-298D7297DD6E}" dt="2021-10-30T01:25:31.439" v="226" actId="478"/>
            <ac:picMkLst>
              <pc:docMk/>
              <pc:sldMasterMk cId="1270896569" sldId="2147483648"/>
              <pc:sldLayoutMk cId="1919483435" sldId="2147483689"/>
              <ac:picMk id="6" creationId="{C5E20A16-08CF-41F2-BCD0-37C32BF505A0}"/>
            </ac:picMkLst>
          </pc:picChg>
        </pc:sldLayoutChg>
        <pc:sldLayoutChg chg="addSp delSp modSp mod">
          <pc:chgData name="Krista Robertson" userId="0776b3da-4ab6-4519-9949-0b068023aa7e" providerId="ADAL" clId="{2A8A3EEE-DD04-4D06-880C-298D7297DD6E}" dt="2021-11-30T22:35:39.525" v="1412" actId="478"/>
          <pc:sldLayoutMkLst>
            <pc:docMk/>
            <pc:sldMasterMk cId="1270896569" sldId="2147483648"/>
            <pc:sldLayoutMk cId="685677439" sldId="2147483690"/>
          </pc:sldLayoutMkLst>
          <pc:spChg chg="mod">
            <ac:chgData name="Krista Robertson" userId="0776b3da-4ab6-4519-9949-0b068023aa7e" providerId="ADAL" clId="{2A8A3EEE-DD04-4D06-880C-298D7297DD6E}" dt="2021-10-30T01:53:44.923" v="369" actId="2711"/>
            <ac:spMkLst>
              <pc:docMk/>
              <pc:sldMasterMk cId="1270896569" sldId="2147483648"/>
              <pc:sldLayoutMk cId="685677439" sldId="2147483690"/>
              <ac:spMk id="4" creationId="{62E3D271-E397-4E2A-B18F-B0006C9405CB}"/>
            </ac:spMkLst>
          </pc:spChg>
          <pc:spChg chg="add del mod">
            <ac:chgData name="Krista Robertson" userId="0776b3da-4ab6-4519-9949-0b068023aa7e" providerId="ADAL" clId="{2A8A3EEE-DD04-4D06-880C-298D7297DD6E}" dt="2021-11-30T22:35:38.885" v="1411" actId="478"/>
            <ac:spMkLst>
              <pc:docMk/>
              <pc:sldMasterMk cId="1270896569" sldId="2147483648"/>
              <pc:sldLayoutMk cId="685677439" sldId="2147483690"/>
              <ac:spMk id="7" creationId="{F4EA6FCB-FA59-43AF-BCBE-A84A41F48314}"/>
            </ac:spMkLst>
          </pc:spChg>
          <pc:spChg chg="mod">
            <ac:chgData name="Krista Robertson" userId="0776b3da-4ab6-4519-9949-0b068023aa7e" providerId="ADAL" clId="{2A8A3EEE-DD04-4D06-880C-298D7297DD6E}" dt="2021-10-30T01:53:44.923" v="369" actId="2711"/>
            <ac:spMkLst>
              <pc:docMk/>
              <pc:sldMasterMk cId="1270896569" sldId="2147483648"/>
              <pc:sldLayoutMk cId="685677439" sldId="2147483690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11T08:48:02.471" v="120" actId="478"/>
            <ac:picMkLst>
              <pc:docMk/>
              <pc:sldMasterMk cId="1270896569" sldId="2147483648"/>
              <pc:sldLayoutMk cId="685677439" sldId="2147483690"/>
              <ac:picMk id="3" creationId="{169DF02F-3559-40F9-9821-D9D662BB0B31}"/>
            </ac:picMkLst>
          </pc:picChg>
          <pc:picChg chg="add mod ord">
            <ac:chgData name="Krista Robertson" userId="0776b3da-4ab6-4519-9949-0b068023aa7e" providerId="ADAL" clId="{2A8A3EEE-DD04-4D06-880C-298D7297DD6E}" dt="2021-11-30T22:34:48.122" v="1408" actId="14826"/>
            <ac:picMkLst>
              <pc:docMk/>
              <pc:sldMasterMk cId="1270896569" sldId="2147483648"/>
              <pc:sldLayoutMk cId="685677439" sldId="2147483690"/>
              <ac:picMk id="3" creationId="{E957113E-34E6-4244-86D8-6766E41BCA2F}"/>
            </ac:picMkLst>
          </pc:picChg>
          <pc:picChg chg="add del mod">
            <ac:chgData name="Krista Robertson" userId="0776b3da-4ab6-4519-9949-0b068023aa7e" providerId="ADAL" clId="{2A8A3EEE-DD04-4D06-880C-298D7297DD6E}" dt="2021-10-30T01:24:07.115" v="212" actId="478"/>
            <ac:picMkLst>
              <pc:docMk/>
              <pc:sldMasterMk cId="1270896569" sldId="2147483648"/>
              <pc:sldLayoutMk cId="685677439" sldId="2147483690"/>
              <ac:picMk id="5" creationId="{5BCAF08B-BC5A-421E-A5F9-128823E38E93}"/>
            </ac:picMkLst>
          </pc:picChg>
          <pc:picChg chg="del">
            <ac:chgData name="Krista Robertson" userId="0776b3da-4ab6-4519-9949-0b068023aa7e" providerId="ADAL" clId="{2A8A3EEE-DD04-4D06-880C-298D7297DD6E}" dt="2021-10-11T08:48:03.500" v="121" actId="478"/>
            <ac:picMkLst>
              <pc:docMk/>
              <pc:sldMasterMk cId="1270896569" sldId="2147483648"/>
              <pc:sldLayoutMk cId="685677439" sldId="2147483690"/>
              <ac:picMk id="7" creationId="{4C0662B7-8902-4B4B-B1CB-E813E519EA11}"/>
            </ac:picMkLst>
          </pc:picChg>
          <pc:picChg chg="add del mod">
            <ac:chgData name="Krista Robertson" userId="0776b3da-4ab6-4519-9949-0b068023aa7e" providerId="ADAL" clId="{2A8A3EEE-DD04-4D06-880C-298D7297DD6E}" dt="2021-11-10T04:44:12.817" v="540" actId="21"/>
            <ac:picMkLst>
              <pc:docMk/>
              <pc:sldMasterMk cId="1270896569" sldId="2147483648"/>
              <pc:sldLayoutMk cId="685677439" sldId="2147483690"/>
              <ac:picMk id="8" creationId="{116ECC51-B595-45B4-9436-3D9DD076BFCD}"/>
            </ac:picMkLst>
          </pc:picChg>
          <pc:picChg chg="add del mod">
            <ac:chgData name="Krista Robertson" userId="0776b3da-4ab6-4519-9949-0b068023aa7e" providerId="ADAL" clId="{2A8A3EEE-DD04-4D06-880C-298D7297DD6E}" dt="2021-11-30T22:35:39.525" v="1412" actId="478"/>
            <ac:picMkLst>
              <pc:docMk/>
              <pc:sldMasterMk cId="1270896569" sldId="2147483648"/>
              <pc:sldLayoutMk cId="685677439" sldId="2147483690"/>
              <ac:picMk id="11" creationId="{5081BB59-E3DF-4418-9F34-ACF49293B8ED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8:49.473" v="1446" actId="403"/>
          <pc:sldLayoutMkLst>
            <pc:docMk/>
            <pc:sldMasterMk cId="1270896569" sldId="2147483648"/>
            <pc:sldLayoutMk cId="874223148" sldId="2147483691"/>
          </pc:sldLayoutMkLst>
          <pc:spChg chg="mod">
            <ac:chgData name="Krista Robertson" userId="0776b3da-4ab6-4519-9949-0b068023aa7e" providerId="ADAL" clId="{2A8A3EEE-DD04-4D06-880C-298D7297DD6E}" dt="2021-11-30T22:28:20.158" v="1371" actId="113"/>
            <ac:spMkLst>
              <pc:docMk/>
              <pc:sldMasterMk cId="1270896569" sldId="2147483648"/>
              <pc:sldLayoutMk cId="874223148" sldId="2147483691"/>
              <ac:spMk id="2" creationId="{00000000-0000-0000-0000-000000000000}"/>
            </ac:spMkLst>
          </pc:spChg>
          <pc:spChg chg="del mod">
            <ac:chgData name="Krista Robertson" userId="0776b3da-4ab6-4519-9949-0b068023aa7e" providerId="ADAL" clId="{2A8A3EEE-DD04-4D06-880C-298D7297DD6E}" dt="2021-11-30T22:28:04.180" v="1368" actId="478"/>
            <ac:spMkLst>
              <pc:docMk/>
              <pc:sldMasterMk cId="1270896569" sldId="2147483648"/>
              <pc:sldLayoutMk cId="874223148" sldId="2147483691"/>
              <ac:spMk id="3" creationId="{00000000-0000-0000-0000-000000000000}"/>
            </ac:spMkLst>
          </pc:spChg>
          <pc:spChg chg="add mod">
            <ac:chgData name="Krista Robertson" userId="0776b3da-4ab6-4519-9949-0b068023aa7e" providerId="ADAL" clId="{2A8A3EEE-DD04-4D06-880C-298D7297DD6E}" dt="2021-11-10T04:43:00.294" v="527" actId="1076"/>
            <ac:spMkLst>
              <pc:docMk/>
              <pc:sldMasterMk cId="1270896569" sldId="2147483648"/>
              <pc:sldLayoutMk cId="874223148" sldId="2147483691"/>
              <ac:spMk id="6" creationId="{82941699-A5EE-40CE-8D55-37A4A8A93838}"/>
            </ac:spMkLst>
          </pc:spChg>
          <pc:spChg chg="add mod">
            <ac:chgData name="Krista Robertson" userId="0776b3da-4ab6-4519-9949-0b068023aa7e" providerId="ADAL" clId="{2A8A3EEE-DD04-4D06-880C-298D7297DD6E}" dt="2021-11-30T22:48:49.473" v="1446" actId="403"/>
            <ac:spMkLst>
              <pc:docMk/>
              <pc:sldMasterMk cId="1270896569" sldId="2147483648"/>
              <pc:sldLayoutMk cId="874223148" sldId="2147483691"/>
              <ac:spMk id="8" creationId="{39C34462-2AC2-46F2-A985-B1AF33B235EB}"/>
            </ac:spMkLst>
          </pc:spChg>
          <pc:picChg chg="add mod ord">
            <ac:chgData name="Krista Robertson" userId="0776b3da-4ab6-4519-9949-0b068023aa7e" providerId="ADAL" clId="{2A8A3EEE-DD04-4D06-880C-298D7297DD6E}" dt="2021-11-10T04:36:29.508" v="447" actId="14826"/>
            <ac:picMkLst>
              <pc:docMk/>
              <pc:sldMasterMk cId="1270896569" sldId="2147483648"/>
              <pc:sldLayoutMk cId="874223148" sldId="2147483691"/>
              <ac:picMk id="5" creationId="{68F99420-68B8-4E0A-AFB3-52E40DF2DE46}"/>
            </ac:picMkLst>
          </pc:picChg>
          <pc:picChg chg="add mod">
            <ac:chgData name="Krista Robertson" userId="0776b3da-4ab6-4519-9949-0b068023aa7e" providerId="ADAL" clId="{2A8A3EEE-DD04-4D06-880C-298D7297DD6E}" dt="2021-11-10T04:47:57.507" v="577"/>
            <ac:picMkLst>
              <pc:docMk/>
              <pc:sldMasterMk cId="1270896569" sldId="2147483648"/>
              <pc:sldLayoutMk cId="874223148" sldId="2147483691"/>
              <ac:picMk id="7" creationId="{2181F7A1-B639-4103-8E72-6CE7CC3CC84C}"/>
            </ac:picMkLst>
          </pc:picChg>
          <pc:picChg chg="del">
            <ac:chgData name="Krista Robertson" userId="0776b3da-4ab6-4519-9949-0b068023aa7e" providerId="ADAL" clId="{2A8A3EEE-DD04-4D06-880C-298D7297DD6E}" dt="2021-10-30T01:26:58.042" v="253" actId="478"/>
            <ac:picMkLst>
              <pc:docMk/>
              <pc:sldMasterMk cId="1270896569" sldId="2147483648"/>
              <pc:sldLayoutMk cId="874223148" sldId="2147483691"/>
              <ac:picMk id="7" creationId="{DADBF1CB-7CFD-4A59-AD9A-8AECEF51CB38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7:24.033" v="1438" actId="207"/>
          <pc:sldLayoutMkLst>
            <pc:docMk/>
            <pc:sldMasterMk cId="1270896569" sldId="2147483648"/>
            <pc:sldLayoutMk cId="2586262304" sldId="2147483692"/>
          </pc:sldLayoutMkLst>
          <pc:spChg chg="mod">
            <ac:chgData name="Krista Robertson" userId="0776b3da-4ab6-4519-9949-0b068023aa7e" providerId="ADAL" clId="{2A8A3EEE-DD04-4D06-880C-298D7297DD6E}" dt="2021-10-30T01:54:17.643" v="373" actId="207"/>
            <ac:spMkLst>
              <pc:docMk/>
              <pc:sldMasterMk cId="1270896569" sldId="2147483648"/>
              <pc:sldLayoutMk cId="2586262304" sldId="2147483692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7.059" v="531"/>
            <ac:spMkLst>
              <pc:docMk/>
              <pc:sldMasterMk cId="1270896569" sldId="2147483648"/>
              <pc:sldLayoutMk cId="2586262304" sldId="2147483692"/>
              <ac:spMk id="7" creationId="{0C773554-3620-4C81-96A6-D6F5004C9CC2}"/>
            </ac:spMkLst>
          </pc:spChg>
          <pc:spChg chg="mod">
            <ac:chgData name="Krista Robertson" userId="0776b3da-4ab6-4519-9949-0b068023aa7e" providerId="ADAL" clId="{2A8A3EEE-DD04-4D06-880C-298D7297DD6E}" dt="2021-11-30T22:47:24.033" v="1438" actId="207"/>
            <ac:spMkLst>
              <pc:docMk/>
              <pc:sldMasterMk cId="1270896569" sldId="2147483648"/>
              <pc:sldLayoutMk cId="2586262304" sldId="2147483692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30T01:28:43.585" v="273" actId="478"/>
            <ac:picMkLst>
              <pc:docMk/>
              <pc:sldMasterMk cId="1270896569" sldId="2147483648"/>
              <pc:sldLayoutMk cId="2586262304" sldId="2147483692"/>
              <ac:picMk id="3" creationId="{E957113E-34E6-4244-86D8-6766E41BCA2F}"/>
            </ac:picMkLst>
          </pc:picChg>
          <pc:picChg chg="add mod ord">
            <ac:chgData name="Krista Robertson" userId="0776b3da-4ab6-4519-9949-0b068023aa7e" providerId="ADAL" clId="{2A8A3EEE-DD04-4D06-880C-298D7297DD6E}" dt="2021-11-10T04:34:38.224" v="442" actId="14826"/>
            <ac:picMkLst>
              <pc:docMk/>
              <pc:sldMasterMk cId="1270896569" sldId="2147483648"/>
              <pc:sldLayoutMk cId="2586262304" sldId="2147483692"/>
              <ac:picMk id="5" creationId="{E3E7F880-63A4-4563-8692-9814C85DB1A0}"/>
            </ac:picMkLst>
          </pc:picChg>
          <pc:picChg chg="add mod">
            <ac:chgData name="Krista Robertson" userId="0776b3da-4ab6-4519-9949-0b068023aa7e" providerId="ADAL" clId="{2A8A3EEE-DD04-4D06-880C-298D7297DD6E}" dt="2021-11-10T04:46:59.567" v="565"/>
            <ac:picMkLst>
              <pc:docMk/>
              <pc:sldMasterMk cId="1270896569" sldId="2147483648"/>
              <pc:sldLayoutMk cId="2586262304" sldId="2147483692"/>
              <ac:picMk id="8" creationId="{8FD57E01-B84E-4984-BB3A-09E19717CAE7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58:14.457" v="1542" actId="14100"/>
          <pc:sldLayoutMkLst>
            <pc:docMk/>
            <pc:sldMasterMk cId="1270896569" sldId="2147483648"/>
            <pc:sldLayoutMk cId="73176600" sldId="2147483693"/>
          </pc:sldLayoutMkLst>
          <pc:spChg chg="add mod">
            <ac:chgData name="Krista Robertson" userId="0776b3da-4ab6-4519-9949-0b068023aa7e" providerId="ADAL" clId="{2A8A3EEE-DD04-4D06-880C-298D7297DD6E}" dt="2021-11-30T22:58:14.457" v="1542" actId="14100"/>
            <ac:spMkLst>
              <pc:docMk/>
              <pc:sldMasterMk cId="1270896569" sldId="2147483648"/>
              <pc:sldLayoutMk cId="73176600" sldId="2147483693"/>
              <ac:spMk id="5" creationId="{90A9DCE3-15E4-40A4-88E0-2F52A6CE145B}"/>
            </ac:spMkLst>
          </pc:spChg>
          <pc:spChg chg="add mod">
            <ac:chgData name="Krista Robertson" userId="0776b3da-4ab6-4519-9949-0b068023aa7e" providerId="ADAL" clId="{2A8A3EEE-DD04-4D06-880C-298D7297DD6E}" dt="2021-11-30T22:58:14.457" v="1542" actId="14100"/>
            <ac:spMkLst>
              <pc:docMk/>
              <pc:sldMasterMk cId="1270896569" sldId="2147483648"/>
              <pc:sldLayoutMk cId="73176600" sldId="2147483693"/>
              <ac:spMk id="6" creationId="{35DEFDCD-81BB-4ADB-B64D-497F5B5044A6}"/>
            </ac:spMkLst>
          </pc:spChg>
          <pc:spChg chg="del mod">
            <ac:chgData name="Krista Robertson" userId="0776b3da-4ab6-4519-9949-0b068023aa7e" providerId="ADAL" clId="{2A8A3EEE-DD04-4D06-880C-298D7297DD6E}" dt="2021-11-30T22:29:36.878" v="1390" actId="478"/>
            <ac:spMkLst>
              <pc:docMk/>
              <pc:sldMasterMk cId="1270896569" sldId="2147483648"/>
              <pc:sldLayoutMk cId="73176600" sldId="2147483693"/>
              <ac:spMk id="7" creationId="{15427088-F5E4-4919-8248-5633A7F6283B}"/>
            </ac:spMkLst>
          </pc:spChg>
          <pc:spChg chg="add mod">
            <ac:chgData name="Krista Robertson" userId="0776b3da-4ab6-4519-9949-0b068023aa7e" providerId="ADAL" clId="{2A8A3EEE-DD04-4D06-880C-298D7297DD6E}" dt="2021-11-30T22:35:49.941" v="1414"/>
            <ac:spMkLst>
              <pc:docMk/>
              <pc:sldMasterMk cId="1270896569" sldId="2147483648"/>
              <pc:sldLayoutMk cId="73176600" sldId="2147483693"/>
              <ac:spMk id="8" creationId="{E94F6F6C-A6FB-477D-988D-DFFA86F5AC33}"/>
            </ac:spMkLst>
          </pc:spChg>
          <pc:spChg chg="del mod">
            <ac:chgData name="Krista Robertson" userId="0776b3da-4ab6-4519-9949-0b068023aa7e" providerId="ADAL" clId="{2A8A3EEE-DD04-4D06-880C-298D7297DD6E}" dt="2021-11-30T22:29:35.229" v="1389" actId="478"/>
            <ac:spMkLst>
              <pc:docMk/>
              <pc:sldMasterMk cId="1270896569" sldId="2147483648"/>
              <pc:sldLayoutMk cId="73176600" sldId="2147483693"/>
              <ac:spMk id="11" creationId="{8D5EF195-A42C-4FF7-AD3D-DE03C7D43B9A}"/>
            </ac:spMkLst>
          </pc:spChg>
          <pc:picChg chg="add mod ord">
            <ac:chgData name="Krista Robertson" userId="0776b3da-4ab6-4519-9949-0b068023aa7e" providerId="ADAL" clId="{2A8A3EEE-DD04-4D06-880C-298D7297DD6E}" dt="2021-11-30T22:24:45.471" v="1347" actId="14826"/>
            <ac:picMkLst>
              <pc:docMk/>
              <pc:sldMasterMk cId="1270896569" sldId="2147483648"/>
              <pc:sldLayoutMk cId="73176600" sldId="2147483693"/>
              <ac:picMk id="3" creationId="{4E6A3303-5559-4380-88F5-C7E3E109F08D}"/>
            </ac:picMkLst>
          </pc:picChg>
          <pc:picChg chg="del">
            <ac:chgData name="Krista Robertson" userId="0776b3da-4ab6-4519-9949-0b068023aa7e" providerId="ADAL" clId="{2A8A3EEE-DD04-4D06-880C-298D7297DD6E}" dt="2021-10-30T01:29:18.664" v="281" actId="478"/>
            <ac:picMkLst>
              <pc:docMk/>
              <pc:sldMasterMk cId="1270896569" sldId="2147483648"/>
              <pc:sldLayoutMk cId="73176600" sldId="2147483693"/>
              <ac:picMk id="4" creationId="{8DF61E83-51C5-44D9-B2E0-06A2B73038CC}"/>
            </ac:picMkLst>
          </pc:picChg>
          <pc:picChg chg="add mod">
            <ac:chgData name="Krista Robertson" userId="0776b3da-4ab6-4519-9949-0b068023aa7e" providerId="ADAL" clId="{2A8A3EEE-DD04-4D06-880C-298D7297DD6E}" dt="2021-11-30T22:35:49.941" v="1414"/>
            <ac:picMkLst>
              <pc:docMk/>
              <pc:sldMasterMk cId="1270896569" sldId="2147483648"/>
              <pc:sldLayoutMk cId="73176600" sldId="2147483693"/>
              <ac:picMk id="9" creationId="{6FDC528F-C1F1-4B59-9A73-690698DE5D14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58:23.792" v="1543" actId="14100"/>
          <pc:sldLayoutMkLst>
            <pc:docMk/>
            <pc:sldMasterMk cId="1270896569" sldId="2147483648"/>
            <pc:sldLayoutMk cId="2914614422" sldId="2147483694"/>
          </pc:sldLayoutMkLst>
          <pc:spChg chg="add mod">
            <ac:chgData name="Krista Robertson" userId="0776b3da-4ab6-4519-9949-0b068023aa7e" providerId="ADAL" clId="{2A8A3EEE-DD04-4D06-880C-298D7297DD6E}" dt="2021-11-30T22:58:23.792" v="1543" actId="14100"/>
            <ac:spMkLst>
              <pc:docMk/>
              <pc:sldMasterMk cId="1270896569" sldId="2147483648"/>
              <pc:sldLayoutMk cId="2914614422" sldId="2147483694"/>
              <ac:spMk id="5" creationId="{4D82FADB-7BD1-4CEC-94E4-ED6C21A7E79D}"/>
            </ac:spMkLst>
          </pc:spChg>
          <pc:spChg chg="add mod">
            <ac:chgData name="Krista Robertson" userId="0776b3da-4ab6-4519-9949-0b068023aa7e" providerId="ADAL" clId="{2A8A3EEE-DD04-4D06-880C-298D7297DD6E}" dt="2021-11-30T22:58:23.792" v="1543" actId="14100"/>
            <ac:spMkLst>
              <pc:docMk/>
              <pc:sldMasterMk cId="1270896569" sldId="2147483648"/>
              <pc:sldLayoutMk cId="2914614422" sldId="2147483694"/>
              <ac:spMk id="6" creationId="{2CE420FA-50BC-430D-A023-EBB073F68A09}"/>
            </ac:spMkLst>
          </pc:spChg>
          <pc:spChg chg="del mod">
            <ac:chgData name="Krista Robertson" userId="0776b3da-4ab6-4519-9949-0b068023aa7e" providerId="ADAL" clId="{2A8A3EEE-DD04-4D06-880C-298D7297DD6E}" dt="2021-11-30T22:29:41.854" v="1392" actId="478"/>
            <ac:spMkLst>
              <pc:docMk/>
              <pc:sldMasterMk cId="1270896569" sldId="2147483648"/>
              <pc:sldLayoutMk cId="2914614422" sldId="2147483694"/>
              <ac:spMk id="7" creationId="{15427088-F5E4-4919-8248-5633A7F6283B}"/>
            </ac:spMkLst>
          </pc:spChg>
          <pc:spChg chg="add mod">
            <ac:chgData name="Krista Robertson" userId="0776b3da-4ab6-4519-9949-0b068023aa7e" providerId="ADAL" clId="{2A8A3EEE-DD04-4D06-880C-298D7297DD6E}" dt="2021-11-30T22:35:48.490" v="1413"/>
            <ac:spMkLst>
              <pc:docMk/>
              <pc:sldMasterMk cId="1270896569" sldId="2147483648"/>
              <pc:sldLayoutMk cId="2914614422" sldId="2147483694"/>
              <ac:spMk id="8" creationId="{A39C74AD-3DD4-43E8-A582-F4CFDA6EF4A4}"/>
            </ac:spMkLst>
          </pc:spChg>
          <pc:spChg chg="del mod">
            <ac:chgData name="Krista Robertson" userId="0776b3da-4ab6-4519-9949-0b068023aa7e" providerId="ADAL" clId="{2A8A3EEE-DD04-4D06-880C-298D7297DD6E}" dt="2021-11-30T22:29:39.065" v="1391" actId="478"/>
            <ac:spMkLst>
              <pc:docMk/>
              <pc:sldMasterMk cId="1270896569" sldId="2147483648"/>
              <pc:sldLayoutMk cId="2914614422" sldId="2147483694"/>
              <ac:spMk id="11" creationId="{8D5EF195-A42C-4FF7-AD3D-DE03C7D43B9A}"/>
            </ac:spMkLst>
          </pc:spChg>
          <pc:picChg chg="del">
            <ac:chgData name="Krista Robertson" userId="0776b3da-4ab6-4519-9949-0b068023aa7e" providerId="ADAL" clId="{2A8A3EEE-DD04-4D06-880C-298D7297DD6E}" dt="2021-10-30T01:30:00.857" v="288" actId="478"/>
            <ac:picMkLst>
              <pc:docMk/>
              <pc:sldMasterMk cId="1270896569" sldId="2147483648"/>
              <pc:sldLayoutMk cId="2914614422" sldId="2147483694"/>
              <ac:picMk id="3" creationId="{4E6A3303-5559-4380-88F5-C7E3E109F08D}"/>
            </ac:picMkLst>
          </pc:picChg>
          <pc:picChg chg="add mod ord">
            <ac:chgData name="Krista Robertson" userId="0776b3da-4ab6-4519-9949-0b068023aa7e" providerId="ADAL" clId="{2A8A3EEE-DD04-4D06-880C-298D7297DD6E}" dt="2021-11-30T22:24:54.898" v="1348" actId="14826"/>
            <ac:picMkLst>
              <pc:docMk/>
              <pc:sldMasterMk cId="1270896569" sldId="2147483648"/>
              <pc:sldLayoutMk cId="2914614422" sldId="2147483694"/>
              <ac:picMk id="4" creationId="{E2A4949B-D0D3-4AA1-A62A-5F38D63DA07F}"/>
            </ac:picMkLst>
          </pc:picChg>
          <pc:picChg chg="add mod">
            <ac:chgData name="Krista Robertson" userId="0776b3da-4ab6-4519-9949-0b068023aa7e" providerId="ADAL" clId="{2A8A3EEE-DD04-4D06-880C-298D7297DD6E}" dt="2021-11-30T22:35:48.490" v="1413"/>
            <ac:picMkLst>
              <pc:docMk/>
              <pc:sldMasterMk cId="1270896569" sldId="2147483648"/>
              <pc:sldLayoutMk cId="2914614422" sldId="2147483694"/>
              <ac:picMk id="9" creationId="{A0D91CBD-B20A-48E6-99D2-96321D432EA0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10T04:47:02.029" v="567"/>
          <pc:sldLayoutMkLst>
            <pc:docMk/>
            <pc:sldMasterMk cId="1270896569" sldId="2147483648"/>
            <pc:sldLayoutMk cId="605940901" sldId="2147483695"/>
          </pc:sldLayoutMkLst>
          <pc:spChg chg="mod">
            <ac:chgData name="Krista Robertson" userId="0776b3da-4ab6-4519-9949-0b068023aa7e" providerId="ADAL" clId="{2A8A3EEE-DD04-4D06-880C-298D7297DD6E}" dt="2021-10-30T01:53:59.807" v="370" actId="2711"/>
            <ac:spMkLst>
              <pc:docMk/>
              <pc:sldMasterMk cId="1270896569" sldId="2147483648"/>
              <pc:sldLayoutMk cId="605940901" sldId="2147483695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8.999" v="533"/>
            <ac:spMkLst>
              <pc:docMk/>
              <pc:sldMasterMk cId="1270896569" sldId="2147483648"/>
              <pc:sldLayoutMk cId="605940901" sldId="2147483695"/>
              <ac:spMk id="7" creationId="{B07E4132-3949-4FF5-BA6D-A36BECDF1532}"/>
            </ac:spMkLst>
          </pc:spChg>
          <pc:spChg chg="mod">
            <ac:chgData name="Krista Robertson" userId="0776b3da-4ab6-4519-9949-0b068023aa7e" providerId="ADAL" clId="{2A8A3EEE-DD04-4D06-880C-298D7297DD6E}" dt="2021-10-30T01:53:59.807" v="370" actId="2711"/>
            <ac:spMkLst>
              <pc:docMk/>
              <pc:sldMasterMk cId="1270896569" sldId="2147483648"/>
              <pc:sldLayoutMk cId="605940901" sldId="2147483695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30T01:30:23.628" v="295" actId="478"/>
            <ac:picMkLst>
              <pc:docMk/>
              <pc:sldMasterMk cId="1270896569" sldId="2147483648"/>
              <pc:sldLayoutMk cId="605940901" sldId="2147483695"/>
              <ac:picMk id="3" creationId="{E957113E-34E6-4244-86D8-6766E41BCA2F}"/>
            </ac:picMkLst>
          </pc:picChg>
          <pc:picChg chg="add mod ord">
            <ac:chgData name="Krista Robertson" userId="0776b3da-4ab6-4519-9949-0b068023aa7e" providerId="ADAL" clId="{2A8A3EEE-DD04-4D06-880C-298D7297DD6E}" dt="2021-11-10T04:33:55.907" v="440" actId="14826"/>
            <ac:picMkLst>
              <pc:docMk/>
              <pc:sldMasterMk cId="1270896569" sldId="2147483648"/>
              <pc:sldLayoutMk cId="605940901" sldId="2147483695"/>
              <ac:picMk id="5" creationId="{A2D952BE-5069-4590-98BE-D7FC5B116397}"/>
            </ac:picMkLst>
          </pc:picChg>
          <pc:picChg chg="add mod">
            <ac:chgData name="Krista Robertson" userId="0776b3da-4ab6-4519-9949-0b068023aa7e" providerId="ADAL" clId="{2A8A3EEE-DD04-4D06-880C-298D7297DD6E}" dt="2021-11-10T04:47:02.029" v="567"/>
            <ac:picMkLst>
              <pc:docMk/>
              <pc:sldMasterMk cId="1270896569" sldId="2147483648"/>
              <pc:sldLayoutMk cId="605940901" sldId="2147483695"/>
              <ac:picMk id="8" creationId="{BD6F12D9-D90E-4379-8110-1EFCDB0313B6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10T04:47:01.130" v="566"/>
          <pc:sldLayoutMkLst>
            <pc:docMk/>
            <pc:sldMasterMk cId="1270896569" sldId="2147483648"/>
            <pc:sldLayoutMk cId="3969792709" sldId="2147483696"/>
          </pc:sldLayoutMkLst>
          <pc:spChg chg="mod">
            <ac:chgData name="Krista Robertson" userId="0776b3da-4ab6-4519-9949-0b068023aa7e" providerId="ADAL" clId="{2A8A3EEE-DD04-4D06-880C-298D7297DD6E}" dt="2021-10-30T01:54:07.243" v="371" actId="2711"/>
            <ac:spMkLst>
              <pc:docMk/>
              <pc:sldMasterMk cId="1270896569" sldId="2147483648"/>
              <pc:sldLayoutMk cId="3969792709" sldId="2147483696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8.077" v="532"/>
            <ac:spMkLst>
              <pc:docMk/>
              <pc:sldMasterMk cId="1270896569" sldId="2147483648"/>
              <pc:sldLayoutMk cId="3969792709" sldId="2147483696"/>
              <ac:spMk id="7" creationId="{9766FCA1-7D92-4FF3-9F6C-31B46E45F817}"/>
            </ac:spMkLst>
          </pc:spChg>
          <pc:spChg chg="mod">
            <ac:chgData name="Krista Robertson" userId="0776b3da-4ab6-4519-9949-0b068023aa7e" providerId="ADAL" clId="{2A8A3EEE-DD04-4D06-880C-298D7297DD6E}" dt="2021-10-30T01:54:07.243" v="371" actId="2711"/>
            <ac:spMkLst>
              <pc:docMk/>
              <pc:sldMasterMk cId="1270896569" sldId="2147483648"/>
              <pc:sldLayoutMk cId="3969792709" sldId="2147483696"/>
              <ac:spMk id="16" creationId="{F6D68709-CDE5-4C4B-9F34-ECEA52842678}"/>
            </ac:spMkLst>
          </pc:spChg>
          <pc:picChg chg="add mod ord">
            <ac:chgData name="Krista Robertson" userId="0776b3da-4ab6-4519-9949-0b068023aa7e" providerId="ADAL" clId="{2A8A3EEE-DD04-4D06-880C-298D7297DD6E}" dt="2021-11-10T04:34:05.827" v="441" actId="14826"/>
            <ac:picMkLst>
              <pc:docMk/>
              <pc:sldMasterMk cId="1270896569" sldId="2147483648"/>
              <pc:sldLayoutMk cId="3969792709" sldId="2147483696"/>
              <ac:picMk id="3" creationId="{476AD2C6-846F-412B-92DA-5F85836D1434}"/>
            </ac:picMkLst>
          </pc:picChg>
          <pc:picChg chg="del">
            <ac:chgData name="Krista Robertson" userId="0776b3da-4ab6-4519-9949-0b068023aa7e" providerId="ADAL" clId="{2A8A3EEE-DD04-4D06-880C-298D7297DD6E}" dt="2021-10-30T01:30:33.381" v="301" actId="478"/>
            <ac:picMkLst>
              <pc:docMk/>
              <pc:sldMasterMk cId="1270896569" sldId="2147483648"/>
              <pc:sldLayoutMk cId="3969792709" sldId="2147483696"/>
              <ac:picMk id="5" creationId="{A2D952BE-5069-4590-98BE-D7FC5B116397}"/>
            </ac:picMkLst>
          </pc:picChg>
          <pc:picChg chg="add mod">
            <ac:chgData name="Krista Robertson" userId="0776b3da-4ab6-4519-9949-0b068023aa7e" providerId="ADAL" clId="{2A8A3EEE-DD04-4D06-880C-298D7297DD6E}" dt="2021-11-10T04:47:01.130" v="566"/>
            <ac:picMkLst>
              <pc:docMk/>
              <pc:sldMasterMk cId="1270896569" sldId="2147483648"/>
              <pc:sldLayoutMk cId="3969792709" sldId="2147483696"/>
              <ac:picMk id="8" creationId="{725F8B4B-BE72-433E-85CE-0CA5B6FBA9FE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7:28.360" v="1439" actId="207"/>
          <pc:sldLayoutMkLst>
            <pc:docMk/>
            <pc:sldMasterMk cId="1270896569" sldId="2147483648"/>
            <pc:sldLayoutMk cId="4130326058" sldId="2147483697"/>
          </pc:sldLayoutMkLst>
          <pc:spChg chg="mod">
            <ac:chgData name="Krista Robertson" userId="0776b3da-4ab6-4519-9949-0b068023aa7e" providerId="ADAL" clId="{2A8A3EEE-DD04-4D06-880C-298D7297DD6E}" dt="2021-10-30T01:54:26.873" v="375" actId="207"/>
            <ac:spMkLst>
              <pc:docMk/>
              <pc:sldMasterMk cId="1270896569" sldId="2147483648"/>
              <pc:sldLayoutMk cId="4130326058" sldId="2147483697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5.936" v="530"/>
            <ac:spMkLst>
              <pc:docMk/>
              <pc:sldMasterMk cId="1270896569" sldId="2147483648"/>
              <pc:sldLayoutMk cId="4130326058" sldId="2147483697"/>
              <ac:spMk id="7" creationId="{725A9B8F-E859-4522-B5B0-167A00861994}"/>
            </ac:spMkLst>
          </pc:spChg>
          <pc:spChg chg="mod">
            <ac:chgData name="Krista Robertson" userId="0776b3da-4ab6-4519-9949-0b068023aa7e" providerId="ADAL" clId="{2A8A3EEE-DD04-4D06-880C-298D7297DD6E}" dt="2021-11-30T22:47:28.360" v="1439" actId="207"/>
            <ac:spMkLst>
              <pc:docMk/>
              <pc:sldMasterMk cId="1270896569" sldId="2147483648"/>
              <pc:sldLayoutMk cId="4130326058" sldId="2147483697"/>
              <ac:spMk id="16" creationId="{F6D68709-CDE5-4C4B-9F34-ECEA52842678}"/>
            </ac:spMkLst>
          </pc:spChg>
          <pc:picChg chg="add mod ord">
            <ac:chgData name="Krista Robertson" userId="0776b3da-4ab6-4519-9949-0b068023aa7e" providerId="ADAL" clId="{2A8A3EEE-DD04-4D06-880C-298D7297DD6E}" dt="2021-11-10T04:35:21.617" v="443" actId="14826"/>
            <ac:picMkLst>
              <pc:docMk/>
              <pc:sldMasterMk cId="1270896569" sldId="2147483648"/>
              <pc:sldLayoutMk cId="4130326058" sldId="2147483697"/>
              <ac:picMk id="3" creationId="{FE31CDF3-D085-4F8A-ABCE-E93B69E63F36}"/>
            </ac:picMkLst>
          </pc:picChg>
          <pc:picChg chg="del">
            <ac:chgData name="Krista Robertson" userId="0776b3da-4ab6-4519-9949-0b068023aa7e" providerId="ADAL" clId="{2A8A3EEE-DD04-4D06-880C-298D7297DD6E}" dt="2021-10-30T01:30:47.350" v="307" actId="478"/>
            <ac:picMkLst>
              <pc:docMk/>
              <pc:sldMasterMk cId="1270896569" sldId="2147483648"/>
              <pc:sldLayoutMk cId="4130326058" sldId="2147483697"/>
              <ac:picMk id="5" creationId="{E3E7F880-63A4-4563-8692-9814C85DB1A0}"/>
            </ac:picMkLst>
          </pc:picChg>
          <pc:picChg chg="add mod">
            <ac:chgData name="Krista Robertson" userId="0776b3da-4ab6-4519-9949-0b068023aa7e" providerId="ADAL" clId="{2A8A3EEE-DD04-4D06-880C-298D7297DD6E}" dt="2021-11-10T04:46:58.590" v="564"/>
            <ac:picMkLst>
              <pc:docMk/>
              <pc:sldMasterMk cId="1270896569" sldId="2147483648"/>
              <pc:sldLayoutMk cId="4130326058" sldId="2147483697"/>
              <ac:picMk id="8" creationId="{1A39234E-F096-461E-8B33-7DCC66526794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7:31.406" v="1440" actId="207"/>
          <pc:sldLayoutMkLst>
            <pc:docMk/>
            <pc:sldMasterMk cId="1270896569" sldId="2147483648"/>
            <pc:sldLayoutMk cId="58955719" sldId="2147483698"/>
          </pc:sldLayoutMkLst>
          <pc:spChg chg="mod">
            <ac:chgData name="Krista Robertson" userId="0776b3da-4ab6-4519-9949-0b068023aa7e" providerId="ADAL" clId="{2A8A3EEE-DD04-4D06-880C-298D7297DD6E}" dt="2021-10-30T01:54:36.584" v="377" actId="2711"/>
            <ac:spMkLst>
              <pc:docMk/>
              <pc:sldMasterMk cId="1270896569" sldId="2147483648"/>
              <pc:sldLayoutMk cId="58955719" sldId="2147483698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4.964" v="529"/>
            <ac:spMkLst>
              <pc:docMk/>
              <pc:sldMasterMk cId="1270896569" sldId="2147483648"/>
              <pc:sldLayoutMk cId="58955719" sldId="2147483698"/>
              <ac:spMk id="7" creationId="{AD184CE6-CDF1-4D3D-ACC1-9F0F50F98B32}"/>
            </ac:spMkLst>
          </pc:spChg>
          <pc:spChg chg="mod">
            <ac:chgData name="Krista Robertson" userId="0776b3da-4ab6-4519-9949-0b068023aa7e" providerId="ADAL" clId="{2A8A3EEE-DD04-4D06-880C-298D7297DD6E}" dt="2021-11-30T22:47:31.406" v="1440" actId="207"/>
            <ac:spMkLst>
              <pc:docMk/>
              <pc:sldMasterMk cId="1270896569" sldId="2147483648"/>
              <pc:sldLayoutMk cId="58955719" sldId="2147483698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30T01:30:59.564" v="313" actId="478"/>
            <ac:picMkLst>
              <pc:docMk/>
              <pc:sldMasterMk cId="1270896569" sldId="2147483648"/>
              <pc:sldLayoutMk cId="58955719" sldId="2147483698"/>
              <ac:picMk id="3" creationId="{FE31CDF3-D085-4F8A-ABCE-E93B69E63F36}"/>
            </ac:picMkLst>
          </pc:picChg>
          <pc:picChg chg="add mod ord">
            <ac:chgData name="Krista Robertson" userId="0776b3da-4ab6-4519-9949-0b068023aa7e" providerId="ADAL" clId="{2A8A3EEE-DD04-4D06-880C-298D7297DD6E}" dt="2021-11-10T04:35:30.795" v="444" actId="14826"/>
            <ac:picMkLst>
              <pc:docMk/>
              <pc:sldMasterMk cId="1270896569" sldId="2147483648"/>
              <pc:sldLayoutMk cId="58955719" sldId="2147483698"/>
              <ac:picMk id="5" creationId="{2580A91F-38D7-4CFF-BA78-C204BA7708CE}"/>
            </ac:picMkLst>
          </pc:picChg>
          <pc:picChg chg="add mod">
            <ac:chgData name="Krista Robertson" userId="0776b3da-4ab6-4519-9949-0b068023aa7e" providerId="ADAL" clId="{2A8A3EEE-DD04-4D06-880C-298D7297DD6E}" dt="2021-11-10T04:46:57.310" v="563"/>
            <ac:picMkLst>
              <pc:docMk/>
              <pc:sldMasterMk cId="1270896569" sldId="2147483648"/>
              <pc:sldLayoutMk cId="58955719" sldId="2147483698"/>
              <ac:picMk id="8" creationId="{2580F9B1-8559-4A0C-A94D-A507C40DB7B5}"/>
            </ac:picMkLst>
          </pc:picChg>
        </pc:sldLayoutChg>
        <pc:sldLayoutChg chg="del">
          <pc:chgData name="Krista Robertson" userId="0776b3da-4ab6-4519-9949-0b068023aa7e" providerId="ADAL" clId="{2A8A3EEE-DD04-4D06-880C-298D7297DD6E}" dt="2021-11-30T23:07:42.371" v="1839" actId="2696"/>
          <pc:sldLayoutMkLst>
            <pc:docMk/>
            <pc:sldMasterMk cId="1270896569" sldId="2147483648"/>
            <pc:sldLayoutMk cId="2188246664" sldId="2147483699"/>
          </pc:sldLayoutMkLst>
        </pc:sldLayoutChg>
        <pc:sldLayoutChg chg="addSp delSp modSp add mod modTransition">
          <pc:chgData name="Krista Robertson" userId="0776b3da-4ab6-4519-9949-0b068023aa7e" providerId="ADAL" clId="{2A8A3EEE-DD04-4D06-880C-298D7297DD6E}" dt="2021-12-01T00:47:30.204" v="2511" actId="6014"/>
          <pc:sldLayoutMkLst>
            <pc:docMk/>
            <pc:sldMasterMk cId="1270896569" sldId="2147483648"/>
            <pc:sldLayoutMk cId="2672221068" sldId="2147483699"/>
          </pc:sldLayoutMkLst>
          <pc:spChg chg="del">
            <ac:chgData name="Krista Robertson" userId="0776b3da-4ab6-4519-9949-0b068023aa7e" providerId="ADAL" clId="{2A8A3EEE-DD04-4D06-880C-298D7297DD6E}" dt="2021-12-01T00:42:49.457" v="2334" actId="478"/>
            <ac:spMkLst>
              <pc:docMk/>
              <pc:sldMasterMk cId="1270896569" sldId="2147483648"/>
              <pc:sldLayoutMk cId="2672221068" sldId="2147483699"/>
              <ac:spMk id="3" creationId="{00000000-0000-0000-0000-000000000000}"/>
            </ac:spMkLst>
          </pc:spChg>
          <pc:spChg chg="add del">
            <ac:chgData name="Krista Robertson" userId="0776b3da-4ab6-4519-9949-0b068023aa7e" providerId="ADAL" clId="{2A8A3EEE-DD04-4D06-880C-298D7297DD6E}" dt="2021-12-01T00:43:04.886" v="2337" actId="11529"/>
            <ac:spMkLst>
              <pc:docMk/>
              <pc:sldMasterMk cId="1270896569" sldId="2147483648"/>
              <pc:sldLayoutMk cId="2672221068" sldId="2147483699"/>
              <ac:spMk id="4" creationId="{B921740A-6B63-40E5-A9F4-AA47240B14EB}"/>
            </ac:spMkLst>
          </pc:spChg>
          <pc:spChg chg="add mod">
            <ac:chgData name="Krista Robertson" userId="0776b3da-4ab6-4519-9949-0b068023aa7e" providerId="ADAL" clId="{2A8A3EEE-DD04-4D06-880C-298D7297DD6E}" dt="2021-12-01T00:46:46.302" v="2510" actId="20577"/>
            <ac:spMkLst>
              <pc:docMk/>
              <pc:sldMasterMk cId="1270896569" sldId="2147483648"/>
              <pc:sldLayoutMk cId="2672221068" sldId="2147483699"/>
              <ac:spMk id="6" creationId="{2F18B5ED-1EB9-4F5A-9954-7E6CA3181937}"/>
            </ac:spMkLst>
          </pc:spChg>
          <pc:spChg chg="add del mod">
            <ac:chgData name="Krista Robertson" userId="0776b3da-4ab6-4519-9949-0b068023aa7e" providerId="ADAL" clId="{2A8A3EEE-DD04-4D06-880C-298D7297DD6E}" dt="2021-12-01T00:44:32.802" v="2366" actId="478"/>
            <ac:spMkLst>
              <pc:docMk/>
              <pc:sldMasterMk cId="1270896569" sldId="2147483648"/>
              <pc:sldLayoutMk cId="2672221068" sldId="2147483699"/>
              <ac:spMk id="9" creationId="{245AC6A1-F7B1-4EE7-AB1E-060AE42E7283}"/>
            </ac:spMkLst>
          </pc:spChg>
          <pc:spChg chg="add del mod">
            <ac:chgData name="Krista Robertson" userId="0776b3da-4ab6-4519-9949-0b068023aa7e" providerId="ADAL" clId="{2A8A3EEE-DD04-4D06-880C-298D7297DD6E}" dt="2021-12-01T00:45:38.104" v="2414" actId="478"/>
            <ac:spMkLst>
              <pc:docMk/>
              <pc:sldMasterMk cId="1270896569" sldId="2147483648"/>
              <pc:sldLayoutMk cId="2672221068" sldId="2147483699"/>
              <ac:spMk id="10" creationId="{D9287588-0D6F-4325-AC59-B2D9195CCBAF}"/>
            </ac:spMkLst>
          </pc:spChg>
          <pc:spChg chg="add del mod">
            <ac:chgData name="Krista Robertson" userId="0776b3da-4ab6-4519-9949-0b068023aa7e" providerId="ADAL" clId="{2A8A3EEE-DD04-4D06-880C-298D7297DD6E}" dt="2021-12-01T00:45:40.617" v="2415" actId="478"/>
            <ac:spMkLst>
              <pc:docMk/>
              <pc:sldMasterMk cId="1270896569" sldId="2147483648"/>
              <pc:sldLayoutMk cId="2672221068" sldId="2147483699"/>
              <ac:spMk id="11" creationId="{95BF2974-19CA-4913-B8B0-A9548EA56DC4}"/>
            </ac:spMkLst>
          </pc:spChg>
          <pc:spChg chg="add mod">
            <ac:chgData name="Krista Robertson" userId="0776b3da-4ab6-4519-9949-0b068023aa7e" providerId="ADAL" clId="{2A8A3EEE-DD04-4D06-880C-298D7297DD6E}" dt="2021-12-01T00:44:24.066" v="2365" actId="1076"/>
            <ac:spMkLst>
              <pc:docMk/>
              <pc:sldMasterMk cId="1270896569" sldId="2147483648"/>
              <pc:sldLayoutMk cId="2672221068" sldId="2147483699"/>
              <ac:spMk id="16" creationId="{826485D2-A99B-4805-85A9-43D06CF72367}"/>
            </ac:spMkLst>
          </pc:spChg>
          <pc:spChg chg="add del mod">
            <ac:chgData name="Krista Robertson" userId="0776b3da-4ab6-4519-9949-0b068023aa7e" providerId="ADAL" clId="{2A8A3EEE-DD04-4D06-880C-298D7297DD6E}" dt="2021-12-01T00:42:56.738" v="2336" actId="478"/>
            <ac:spMkLst>
              <pc:docMk/>
              <pc:sldMasterMk cId="1270896569" sldId="2147483648"/>
              <pc:sldLayoutMk cId="2672221068" sldId="2147483699"/>
              <ac:spMk id="17" creationId="{5F90DAB7-C800-4FB5-8909-3A0166919E94}"/>
            </ac:spMkLst>
          </pc:spChg>
          <pc:spChg chg="add mod">
            <ac:chgData name="Krista Robertson" userId="0776b3da-4ab6-4519-9949-0b068023aa7e" providerId="ADAL" clId="{2A8A3EEE-DD04-4D06-880C-298D7297DD6E}" dt="2021-12-01T00:45:17.890" v="2396" actId="20577"/>
            <ac:spMkLst>
              <pc:docMk/>
              <pc:sldMasterMk cId="1270896569" sldId="2147483648"/>
              <pc:sldLayoutMk cId="2672221068" sldId="2147483699"/>
              <ac:spMk id="18" creationId="{2F6FC56C-8591-4F39-A9A5-A614F392C8DC}"/>
            </ac:spMkLst>
          </pc:spChg>
          <pc:spChg chg="add mod">
            <ac:chgData name="Krista Robertson" userId="0776b3da-4ab6-4519-9949-0b068023aa7e" providerId="ADAL" clId="{2A8A3EEE-DD04-4D06-880C-298D7297DD6E}" dt="2021-12-01T00:45:21.688" v="2404" actId="20577"/>
            <ac:spMkLst>
              <pc:docMk/>
              <pc:sldMasterMk cId="1270896569" sldId="2147483648"/>
              <pc:sldLayoutMk cId="2672221068" sldId="2147483699"/>
              <ac:spMk id="19" creationId="{33433897-7E08-4F31-A5E9-3C437ACA6AF8}"/>
            </ac:spMkLst>
          </pc:spChg>
          <pc:spChg chg="add mod">
            <ac:chgData name="Krista Robertson" userId="0776b3da-4ab6-4519-9949-0b068023aa7e" providerId="ADAL" clId="{2A8A3EEE-DD04-4D06-880C-298D7297DD6E}" dt="2021-12-01T00:45:25.218" v="2412" actId="20577"/>
            <ac:spMkLst>
              <pc:docMk/>
              <pc:sldMasterMk cId="1270896569" sldId="2147483648"/>
              <pc:sldLayoutMk cId="2672221068" sldId="2147483699"/>
              <ac:spMk id="20" creationId="{1E29FE2B-97FB-448A-9E42-8C3ACBBDB2A2}"/>
            </ac:spMkLst>
          </pc:spChg>
          <pc:spChg chg="add mod">
            <ac:chgData name="Krista Robertson" userId="0776b3da-4ab6-4519-9949-0b068023aa7e" providerId="ADAL" clId="{2A8A3EEE-DD04-4D06-880C-298D7297DD6E}" dt="2021-12-01T00:44:59.340" v="2377" actId="1076"/>
            <ac:spMkLst>
              <pc:docMk/>
              <pc:sldMasterMk cId="1270896569" sldId="2147483648"/>
              <pc:sldLayoutMk cId="2672221068" sldId="2147483699"/>
              <ac:spMk id="21" creationId="{D1296109-4878-468B-88C2-36D9757F69CF}"/>
            </ac:spMkLst>
          </pc:spChg>
          <pc:spChg chg="add mod">
            <ac:chgData name="Krista Robertson" userId="0776b3da-4ab6-4519-9949-0b068023aa7e" providerId="ADAL" clId="{2A8A3EEE-DD04-4D06-880C-298D7297DD6E}" dt="2021-12-01T00:45:02.831" v="2378" actId="571"/>
            <ac:spMkLst>
              <pc:docMk/>
              <pc:sldMasterMk cId="1270896569" sldId="2147483648"/>
              <pc:sldLayoutMk cId="2672221068" sldId="2147483699"/>
              <ac:spMk id="22" creationId="{58C386DA-0741-4840-B955-3DF1A5DB42A9}"/>
            </ac:spMkLst>
          </pc:spChg>
          <pc:spChg chg="add mod">
            <ac:chgData name="Krista Robertson" userId="0776b3da-4ab6-4519-9949-0b068023aa7e" providerId="ADAL" clId="{2A8A3EEE-DD04-4D06-880C-298D7297DD6E}" dt="2021-12-01T00:45:05.564" v="2379" actId="571"/>
            <ac:spMkLst>
              <pc:docMk/>
              <pc:sldMasterMk cId="1270896569" sldId="2147483648"/>
              <pc:sldLayoutMk cId="2672221068" sldId="2147483699"/>
              <ac:spMk id="23" creationId="{6E2D04D4-41C7-4E63-9395-D97CE88F6AD2}"/>
            </ac:spMkLst>
          </pc:spChg>
          <pc:spChg chg="add mod">
            <ac:chgData name="Krista Robertson" userId="0776b3da-4ab6-4519-9949-0b068023aa7e" providerId="ADAL" clId="{2A8A3EEE-DD04-4D06-880C-298D7297DD6E}" dt="2021-12-01T00:45:08.052" v="2380" actId="571"/>
            <ac:spMkLst>
              <pc:docMk/>
              <pc:sldMasterMk cId="1270896569" sldId="2147483648"/>
              <pc:sldLayoutMk cId="2672221068" sldId="2147483699"/>
              <ac:spMk id="24" creationId="{A4F9B822-2940-45F3-A966-D9F8BB8DF1F1}"/>
            </ac:spMkLst>
          </pc:spChg>
          <pc:spChg chg="add del mod">
            <ac:chgData name="Krista Robertson" userId="0776b3da-4ab6-4519-9949-0b068023aa7e" providerId="ADAL" clId="{2A8A3EEE-DD04-4D06-880C-298D7297DD6E}" dt="2021-12-01T00:46:22.434" v="2477" actId="478"/>
            <ac:spMkLst>
              <pc:docMk/>
              <pc:sldMasterMk cId="1270896569" sldId="2147483648"/>
              <pc:sldLayoutMk cId="2672221068" sldId="2147483699"/>
              <ac:spMk id="25" creationId="{3022C403-4E2B-4CA8-9FB5-CB5149D99683}"/>
            </ac:spMkLst>
          </pc:spChg>
          <pc:spChg chg="add mod">
            <ac:chgData name="Krista Robertson" userId="0776b3da-4ab6-4519-9949-0b068023aa7e" providerId="ADAL" clId="{2A8A3EEE-DD04-4D06-880C-298D7297DD6E}" dt="2021-12-01T00:46:31.442" v="2498" actId="20577"/>
            <ac:spMkLst>
              <pc:docMk/>
              <pc:sldMasterMk cId="1270896569" sldId="2147483648"/>
              <pc:sldLayoutMk cId="2672221068" sldId="2147483699"/>
              <ac:spMk id="26" creationId="{0BD3E3B9-9BCD-4CBB-A48D-1F912CAF7182}"/>
            </ac:spMkLst>
          </pc:spChg>
          <pc:spChg chg="add del mod">
            <ac:chgData name="Krista Robertson" userId="0776b3da-4ab6-4519-9949-0b068023aa7e" providerId="ADAL" clId="{2A8A3EEE-DD04-4D06-880C-298D7297DD6E}" dt="2021-12-01T00:46:37.118" v="2500" actId="478"/>
            <ac:spMkLst>
              <pc:docMk/>
              <pc:sldMasterMk cId="1270896569" sldId="2147483648"/>
              <pc:sldLayoutMk cId="2672221068" sldId="2147483699"/>
              <ac:spMk id="27" creationId="{A6F36268-A0B7-4756-B1A9-6611C610E779}"/>
            </ac:spMkLst>
          </pc:spChg>
          <pc:spChg chg="add mod">
            <ac:chgData name="Krista Robertson" userId="0776b3da-4ab6-4519-9949-0b068023aa7e" providerId="ADAL" clId="{2A8A3EEE-DD04-4D06-880C-298D7297DD6E}" dt="2021-12-01T00:46:35.407" v="2499" actId="571"/>
            <ac:spMkLst>
              <pc:docMk/>
              <pc:sldMasterMk cId="1270896569" sldId="2147483648"/>
              <pc:sldLayoutMk cId="2672221068" sldId="2147483699"/>
              <ac:spMk id="28" creationId="{6F601D8F-5CFB-4C35-B919-FB274D6A7DE6}"/>
            </ac:spMkLst>
          </pc:spChg>
          <pc:spChg chg="add mod">
            <ac:chgData name="Krista Robertson" userId="0776b3da-4ab6-4519-9949-0b068023aa7e" providerId="ADAL" clId="{2A8A3EEE-DD04-4D06-880C-298D7297DD6E}" dt="2021-12-01T00:46:40.765" v="2501" actId="571"/>
            <ac:spMkLst>
              <pc:docMk/>
              <pc:sldMasterMk cId="1270896569" sldId="2147483648"/>
              <pc:sldLayoutMk cId="2672221068" sldId="2147483699"/>
              <ac:spMk id="29" creationId="{82DBE638-4F69-4263-9B5B-6613C9C487A4}"/>
            </ac:spMkLst>
          </pc:spChg>
          <pc:picChg chg="add del mod">
            <ac:chgData name="Krista Robertson" userId="0776b3da-4ab6-4519-9949-0b068023aa7e" providerId="ADAL" clId="{2A8A3EEE-DD04-4D06-880C-298D7297DD6E}" dt="2021-12-01T00:44:56.200" v="2375" actId="478"/>
            <ac:picMkLst>
              <pc:docMk/>
              <pc:sldMasterMk cId="1270896569" sldId="2147483648"/>
              <pc:sldLayoutMk cId="2672221068" sldId="2147483699"/>
              <ac:picMk id="12" creationId="{888B07C7-95B0-459E-B2B8-F10B237F5502}"/>
            </ac:picMkLst>
          </pc:picChg>
          <pc:picChg chg="add del mod">
            <ac:chgData name="Krista Robertson" userId="0776b3da-4ab6-4519-9949-0b068023aa7e" providerId="ADAL" clId="{2A8A3EEE-DD04-4D06-880C-298D7297DD6E}" dt="2021-12-01T00:44:55.052" v="2373" actId="478"/>
            <ac:picMkLst>
              <pc:docMk/>
              <pc:sldMasterMk cId="1270896569" sldId="2147483648"/>
              <pc:sldLayoutMk cId="2672221068" sldId="2147483699"/>
              <ac:picMk id="13" creationId="{735F103A-764E-4412-B1BC-3BC2CDBAFB0D}"/>
            </ac:picMkLst>
          </pc:picChg>
          <pc:picChg chg="add del mod">
            <ac:chgData name="Krista Robertson" userId="0776b3da-4ab6-4519-9949-0b068023aa7e" providerId="ADAL" clId="{2A8A3EEE-DD04-4D06-880C-298D7297DD6E}" dt="2021-12-01T00:44:55.781" v="2374" actId="478"/>
            <ac:picMkLst>
              <pc:docMk/>
              <pc:sldMasterMk cId="1270896569" sldId="2147483648"/>
              <pc:sldLayoutMk cId="2672221068" sldId="2147483699"/>
              <ac:picMk id="14" creationId="{B5B83C0B-C99A-4F68-9EE7-1C8BAF327BB8}"/>
            </ac:picMkLst>
          </pc:picChg>
          <pc:picChg chg="add del mod">
            <ac:chgData name="Krista Robertson" userId="0776b3da-4ab6-4519-9949-0b068023aa7e" providerId="ADAL" clId="{2A8A3EEE-DD04-4D06-880C-298D7297DD6E}" dt="2021-12-01T00:44:56.587" v="2376" actId="478"/>
            <ac:picMkLst>
              <pc:docMk/>
              <pc:sldMasterMk cId="1270896569" sldId="2147483648"/>
              <pc:sldLayoutMk cId="2672221068" sldId="2147483699"/>
              <ac:picMk id="15" creationId="{172E7113-9121-46A1-AED0-4C5B9D322086}"/>
            </ac:picMkLst>
          </pc:picChg>
        </pc:sldLayoutChg>
      </pc:sldMasterChg>
    </pc:docChg>
  </pc:docChgLst>
  <pc:docChgLst>
    <pc:chgData name="Krista Robertson" userId="0776b3da-4ab6-4519-9949-0b068023aa7e" providerId="ADAL" clId="{4A533BFB-12DB-4C6E-A235-4435D1923E29}"/>
    <pc:docChg chg="undo custSel modSld sldOrd modMainMaster">
      <pc:chgData name="Krista Robertson" userId="0776b3da-4ab6-4519-9949-0b068023aa7e" providerId="ADAL" clId="{4A533BFB-12DB-4C6E-A235-4435D1923E29}" dt="2022-03-17T19:54:08.038" v="246" actId="16037"/>
      <pc:docMkLst>
        <pc:docMk/>
      </pc:docMkLst>
      <pc:sldChg chg="addSp delSp modSp mod">
        <pc:chgData name="Krista Robertson" userId="0776b3da-4ab6-4519-9949-0b068023aa7e" providerId="ADAL" clId="{4A533BFB-12DB-4C6E-A235-4435D1923E29}" dt="2022-03-17T19:54:08.038" v="246" actId="16037"/>
        <pc:sldMkLst>
          <pc:docMk/>
          <pc:sldMk cId="990031333" sldId="256"/>
        </pc:sldMkLst>
        <pc:spChg chg="add del mod">
          <ac:chgData name="Krista Robertson" userId="0776b3da-4ab6-4519-9949-0b068023aa7e" providerId="ADAL" clId="{4A533BFB-12DB-4C6E-A235-4435D1923E29}" dt="2022-03-17T18:43:10.412" v="98"/>
          <ac:spMkLst>
            <pc:docMk/>
            <pc:sldMk cId="990031333" sldId="256"/>
            <ac:spMk id="2" creationId="{28210438-8355-41B5-BE31-42DB236281BA}"/>
          </ac:spMkLst>
        </pc:spChg>
        <pc:spChg chg="mod">
          <ac:chgData name="Krista Robertson" userId="0776b3da-4ab6-4519-9949-0b068023aa7e" providerId="ADAL" clId="{4A533BFB-12DB-4C6E-A235-4435D1923E29}" dt="2022-03-17T18:43:48.650" v="103" actId="1076"/>
          <ac:spMkLst>
            <pc:docMk/>
            <pc:sldMk cId="990031333" sldId="256"/>
            <ac:spMk id="3" creationId="{2B4395C8-36ED-4A10-A9D9-0FBFA8D69F58}"/>
          </ac:spMkLst>
        </pc:spChg>
        <pc:spChg chg="mod">
          <ac:chgData name="Krista Robertson" userId="0776b3da-4ab6-4519-9949-0b068023aa7e" providerId="ADAL" clId="{4A533BFB-12DB-4C6E-A235-4435D1923E29}" dt="2022-03-17T19:49:50.183" v="243" actId="16037"/>
          <ac:spMkLst>
            <pc:docMk/>
            <pc:sldMk cId="990031333" sldId="256"/>
            <ac:spMk id="4" creationId="{E89D788F-7786-4285-8F39-E1A5E26D5E01}"/>
          </ac:spMkLst>
        </pc:spChg>
        <pc:spChg chg="mod">
          <ac:chgData name="Krista Robertson" userId="0776b3da-4ab6-4519-9949-0b068023aa7e" providerId="ADAL" clId="{4A533BFB-12DB-4C6E-A235-4435D1923E29}" dt="2022-03-17T18:43:48.650" v="103" actId="1076"/>
          <ac:spMkLst>
            <pc:docMk/>
            <pc:sldMk cId="990031333" sldId="256"/>
            <ac:spMk id="5" creationId="{27C480E0-21D0-48AC-9C61-4D483FAA21DE}"/>
          </ac:spMkLst>
        </pc:spChg>
        <pc:spChg chg="mod">
          <ac:chgData name="Krista Robertson" userId="0776b3da-4ab6-4519-9949-0b068023aa7e" providerId="ADAL" clId="{4A533BFB-12DB-4C6E-A235-4435D1923E29}" dt="2022-03-17T19:54:08.038" v="246" actId="16037"/>
          <ac:spMkLst>
            <pc:docMk/>
            <pc:sldMk cId="990031333" sldId="256"/>
            <ac:spMk id="6" creationId="{6203CD96-5922-4FEA-9AF0-09579B424F43}"/>
          </ac:spMkLst>
        </pc:spChg>
        <pc:spChg chg="add del mod">
          <ac:chgData name="Krista Robertson" userId="0776b3da-4ab6-4519-9949-0b068023aa7e" providerId="ADAL" clId="{4A533BFB-12DB-4C6E-A235-4435D1923E29}" dt="2022-03-17T18:43:10.412" v="98"/>
          <ac:spMkLst>
            <pc:docMk/>
            <pc:sldMk cId="990031333" sldId="256"/>
            <ac:spMk id="7" creationId="{F2323679-3EB6-4742-8486-F74513C78CA6}"/>
          </ac:spMkLst>
        </pc:spChg>
        <pc:spChg chg="add del mod">
          <ac:chgData name="Krista Robertson" userId="0776b3da-4ab6-4519-9949-0b068023aa7e" providerId="ADAL" clId="{4A533BFB-12DB-4C6E-A235-4435D1923E29}" dt="2022-03-17T18:43:10.412" v="98"/>
          <ac:spMkLst>
            <pc:docMk/>
            <pc:sldMk cId="990031333" sldId="256"/>
            <ac:spMk id="8" creationId="{E465B494-CB4A-4EF3-999B-2FBEB316C45F}"/>
          </ac:spMkLst>
        </pc:spChg>
      </pc:sldChg>
      <pc:sldChg chg="modSp mod">
        <pc:chgData name="Krista Robertson" userId="0776b3da-4ab6-4519-9949-0b068023aa7e" providerId="ADAL" clId="{4A533BFB-12DB-4C6E-A235-4435D1923E29}" dt="2022-03-17T19:13:24.508" v="242" actId="403"/>
        <pc:sldMkLst>
          <pc:docMk/>
          <pc:sldMk cId="3727904135" sldId="279"/>
        </pc:sldMkLst>
        <pc:spChg chg="mod">
          <ac:chgData name="Krista Robertson" userId="0776b3da-4ab6-4519-9949-0b068023aa7e" providerId="ADAL" clId="{4A533BFB-12DB-4C6E-A235-4435D1923E29}" dt="2022-03-17T19:13:24.508" v="242" actId="403"/>
          <ac:spMkLst>
            <pc:docMk/>
            <pc:sldMk cId="3727904135" sldId="279"/>
            <ac:spMk id="6" creationId="{5B22E180-F7BC-465A-92B5-C3C9A9316022}"/>
          </ac:spMkLst>
        </pc:spChg>
        <pc:graphicFrameChg chg="modGraphic">
          <ac:chgData name="Krista Robertson" userId="0776b3da-4ab6-4519-9949-0b068023aa7e" providerId="ADAL" clId="{4A533BFB-12DB-4C6E-A235-4435D1923E29}" dt="2022-03-17T19:13:20.166" v="241" actId="207"/>
          <ac:graphicFrameMkLst>
            <pc:docMk/>
            <pc:sldMk cId="3727904135" sldId="279"/>
            <ac:graphicFrameMk id="7" creationId="{A016987C-9620-4F4B-BABD-C7778B0EF54C}"/>
          </ac:graphicFrameMkLst>
        </pc:graphicFrameChg>
      </pc:sldChg>
      <pc:sldChg chg="modSp mod">
        <pc:chgData name="Krista Robertson" userId="0776b3da-4ab6-4519-9949-0b068023aa7e" providerId="ADAL" clId="{4A533BFB-12DB-4C6E-A235-4435D1923E29}" dt="2022-03-17T18:58:46.896" v="182" actId="20577"/>
        <pc:sldMkLst>
          <pc:docMk/>
          <pc:sldMk cId="2907829823" sldId="280"/>
        </pc:sldMkLst>
        <pc:spChg chg="mod">
          <ac:chgData name="Krista Robertson" userId="0776b3da-4ab6-4519-9949-0b068023aa7e" providerId="ADAL" clId="{4A533BFB-12DB-4C6E-A235-4435D1923E29}" dt="2022-03-17T18:58:46.896" v="182" actId="20577"/>
          <ac:spMkLst>
            <pc:docMk/>
            <pc:sldMk cId="2907829823" sldId="280"/>
            <ac:spMk id="3" creationId="{484448A1-0C5F-4035-9EBA-C306E933B571}"/>
          </ac:spMkLst>
        </pc:spChg>
      </pc:sldChg>
      <pc:sldChg chg="modSp mod">
        <pc:chgData name="Krista Robertson" userId="0776b3da-4ab6-4519-9949-0b068023aa7e" providerId="ADAL" clId="{4A533BFB-12DB-4C6E-A235-4435D1923E29}" dt="2022-03-17T18:58:34.557" v="174" actId="20577"/>
        <pc:sldMkLst>
          <pc:docMk/>
          <pc:sldMk cId="3614887201" sldId="281"/>
        </pc:sldMkLst>
        <pc:spChg chg="mod">
          <ac:chgData name="Krista Robertson" userId="0776b3da-4ab6-4519-9949-0b068023aa7e" providerId="ADAL" clId="{4A533BFB-12DB-4C6E-A235-4435D1923E29}" dt="2022-03-17T18:58:34.557" v="174" actId="20577"/>
          <ac:spMkLst>
            <pc:docMk/>
            <pc:sldMk cId="3614887201" sldId="281"/>
            <ac:spMk id="2" creationId="{68DE1783-46A3-4DCD-AD9F-35892300DF05}"/>
          </ac:spMkLst>
        </pc:spChg>
      </pc:sldChg>
      <pc:sldChg chg="addSp delSp modSp mod">
        <pc:chgData name="Krista Robertson" userId="0776b3da-4ab6-4519-9949-0b068023aa7e" providerId="ADAL" clId="{4A533BFB-12DB-4C6E-A235-4435D1923E29}" dt="2022-03-17T18:58:38.914" v="178" actId="20577"/>
        <pc:sldMkLst>
          <pc:docMk/>
          <pc:sldMk cId="3102701502" sldId="282"/>
        </pc:sldMkLst>
        <pc:spChg chg="mod">
          <ac:chgData name="Krista Robertson" userId="0776b3da-4ab6-4519-9949-0b068023aa7e" providerId="ADAL" clId="{4A533BFB-12DB-4C6E-A235-4435D1923E29}" dt="2022-03-17T18:58:38.914" v="178" actId="20577"/>
          <ac:spMkLst>
            <pc:docMk/>
            <pc:sldMk cId="3102701502" sldId="282"/>
            <ac:spMk id="2" creationId="{A8A2CEC8-AE52-4450-933E-695D48C0C11D}"/>
          </ac:spMkLst>
        </pc:spChg>
        <pc:spChg chg="mod">
          <ac:chgData name="Krista Robertson" userId="0776b3da-4ab6-4519-9949-0b068023aa7e" providerId="ADAL" clId="{4A533BFB-12DB-4C6E-A235-4435D1923E29}" dt="2022-03-17T18:45:00.740" v="121"/>
          <ac:spMkLst>
            <pc:docMk/>
            <pc:sldMk cId="3102701502" sldId="282"/>
            <ac:spMk id="3" creationId="{759A46AA-DC5E-44E7-AE0E-29E26785D8D2}"/>
          </ac:spMkLst>
        </pc:spChg>
        <pc:spChg chg="add del mod">
          <ac:chgData name="Krista Robertson" userId="0776b3da-4ab6-4519-9949-0b068023aa7e" providerId="ADAL" clId="{4A533BFB-12DB-4C6E-A235-4435D1923E29}" dt="2022-03-17T18:45:00.740" v="121"/>
          <ac:spMkLst>
            <pc:docMk/>
            <pc:sldMk cId="3102701502" sldId="282"/>
            <ac:spMk id="4" creationId="{C926D481-1D90-4D74-823A-4D2341EB50B2}"/>
          </ac:spMkLst>
        </pc:spChg>
        <pc:spChg chg="add del mod">
          <ac:chgData name="Krista Robertson" userId="0776b3da-4ab6-4519-9949-0b068023aa7e" providerId="ADAL" clId="{4A533BFB-12DB-4C6E-A235-4435D1923E29}" dt="2022-03-17T18:45:00.740" v="121"/>
          <ac:spMkLst>
            <pc:docMk/>
            <pc:sldMk cId="3102701502" sldId="282"/>
            <ac:spMk id="5" creationId="{41631D38-4F75-4592-B470-72D2811E038A}"/>
          </ac:spMkLst>
        </pc:spChg>
      </pc:sldChg>
      <pc:sldChg chg="modSp mod">
        <pc:chgData name="Krista Robertson" userId="0776b3da-4ab6-4519-9949-0b068023aa7e" providerId="ADAL" clId="{4A533BFB-12DB-4C6E-A235-4435D1923E29}" dt="2022-03-17T18:58:53.781" v="187" actId="20577"/>
        <pc:sldMkLst>
          <pc:docMk/>
          <pc:sldMk cId="2855448258" sldId="283"/>
        </pc:sldMkLst>
        <pc:spChg chg="mod">
          <ac:chgData name="Krista Robertson" userId="0776b3da-4ab6-4519-9949-0b068023aa7e" providerId="ADAL" clId="{4A533BFB-12DB-4C6E-A235-4435D1923E29}" dt="2022-03-17T18:58:53.781" v="187" actId="20577"/>
          <ac:spMkLst>
            <pc:docMk/>
            <pc:sldMk cId="2855448258" sldId="283"/>
            <ac:spMk id="3" creationId="{E4883686-7439-47E1-9F40-67F7F74905B2}"/>
          </ac:spMkLst>
        </pc:spChg>
      </pc:sldChg>
      <pc:sldChg chg="modSp mod">
        <pc:chgData name="Krista Robertson" userId="0776b3da-4ab6-4519-9949-0b068023aa7e" providerId="ADAL" clId="{4A533BFB-12DB-4C6E-A235-4435D1923E29}" dt="2022-03-17T18:58:57.652" v="192" actId="20577"/>
        <pc:sldMkLst>
          <pc:docMk/>
          <pc:sldMk cId="3497199908" sldId="284"/>
        </pc:sldMkLst>
        <pc:spChg chg="mod">
          <ac:chgData name="Krista Robertson" userId="0776b3da-4ab6-4519-9949-0b068023aa7e" providerId="ADAL" clId="{4A533BFB-12DB-4C6E-A235-4435D1923E29}" dt="2022-03-17T18:58:57.652" v="192" actId="20577"/>
          <ac:spMkLst>
            <pc:docMk/>
            <pc:sldMk cId="3497199908" sldId="284"/>
            <ac:spMk id="2" creationId="{07291057-022F-452E-ABEE-730150C44770}"/>
          </ac:spMkLst>
        </pc:spChg>
      </pc:sldChg>
      <pc:sldChg chg="modSp mod ord">
        <pc:chgData name="Krista Robertson" userId="0776b3da-4ab6-4519-9949-0b068023aa7e" providerId="ADAL" clId="{4A533BFB-12DB-4C6E-A235-4435D1923E29}" dt="2022-03-17T18:59:15.969" v="206" actId="20577"/>
        <pc:sldMkLst>
          <pc:docMk/>
          <pc:sldMk cId="77696030" sldId="285"/>
        </pc:sldMkLst>
        <pc:spChg chg="mod">
          <ac:chgData name="Krista Robertson" userId="0776b3da-4ab6-4519-9949-0b068023aa7e" providerId="ADAL" clId="{4A533BFB-12DB-4C6E-A235-4435D1923E29}" dt="2022-03-17T18:59:15.969" v="206" actId="20577"/>
          <ac:spMkLst>
            <pc:docMk/>
            <pc:sldMk cId="77696030" sldId="285"/>
            <ac:spMk id="2" creationId="{6C81EC36-D39E-4103-8B49-56FA8BBE08D5}"/>
          </ac:spMkLst>
        </pc:spChg>
      </pc:sldChg>
      <pc:sldChg chg="modSp mod">
        <pc:chgData name="Krista Robertson" userId="0776b3da-4ab6-4519-9949-0b068023aa7e" providerId="ADAL" clId="{4A533BFB-12DB-4C6E-A235-4435D1923E29}" dt="2022-03-17T18:59:07.880" v="200" actId="20577"/>
        <pc:sldMkLst>
          <pc:docMk/>
          <pc:sldMk cId="53983763" sldId="286"/>
        </pc:sldMkLst>
        <pc:spChg chg="mod">
          <ac:chgData name="Krista Robertson" userId="0776b3da-4ab6-4519-9949-0b068023aa7e" providerId="ADAL" clId="{4A533BFB-12DB-4C6E-A235-4435D1923E29}" dt="2022-03-17T18:59:07.880" v="200" actId="20577"/>
          <ac:spMkLst>
            <pc:docMk/>
            <pc:sldMk cId="53983763" sldId="286"/>
            <ac:spMk id="3" creationId="{922D2544-ACF8-482A-8FF1-C12B425153DA}"/>
          </ac:spMkLst>
        </pc:spChg>
      </pc:sldChg>
      <pc:sldChg chg="modSp mod">
        <pc:chgData name="Krista Robertson" userId="0776b3da-4ab6-4519-9949-0b068023aa7e" providerId="ADAL" clId="{4A533BFB-12DB-4C6E-A235-4435D1923E29}" dt="2022-03-17T18:59:12.271" v="203" actId="20577"/>
        <pc:sldMkLst>
          <pc:docMk/>
          <pc:sldMk cId="2250438242" sldId="287"/>
        </pc:sldMkLst>
        <pc:spChg chg="mod">
          <ac:chgData name="Krista Robertson" userId="0776b3da-4ab6-4519-9949-0b068023aa7e" providerId="ADAL" clId="{4A533BFB-12DB-4C6E-A235-4435D1923E29}" dt="2022-03-17T18:59:12.271" v="203" actId="20577"/>
          <ac:spMkLst>
            <pc:docMk/>
            <pc:sldMk cId="2250438242" sldId="287"/>
            <ac:spMk id="2" creationId="{6A0B3D76-E7A9-4DEE-AE68-ABD0E34561C3}"/>
          </ac:spMkLst>
        </pc:spChg>
      </pc:sldChg>
      <pc:sldChg chg="addSp delSp modSp mod ord">
        <pc:chgData name="Krista Robertson" userId="0776b3da-4ab6-4519-9949-0b068023aa7e" providerId="ADAL" clId="{4A533BFB-12DB-4C6E-A235-4435D1923E29}" dt="2022-03-17T18:59:01.343" v="197" actId="20577"/>
        <pc:sldMkLst>
          <pc:docMk/>
          <pc:sldMk cId="738260593" sldId="288"/>
        </pc:sldMkLst>
        <pc:spChg chg="mod">
          <ac:chgData name="Krista Robertson" userId="0776b3da-4ab6-4519-9949-0b068023aa7e" providerId="ADAL" clId="{4A533BFB-12DB-4C6E-A235-4435D1923E29}" dt="2022-03-17T18:59:01.343" v="197" actId="20577"/>
          <ac:spMkLst>
            <pc:docMk/>
            <pc:sldMk cId="738260593" sldId="288"/>
            <ac:spMk id="2" creationId="{0B255775-B7E9-4F31-B7D5-863AE74E6616}"/>
          </ac:spMkLst>
        </pc:spChg>
        <pc:spChg chg="mod">
          <ac:chgData name="Krista Robertson" userId="0776b3da-4ab6-4519-9949-0b068023aa7e" providerId="ADAL" clId="{4A533BFB-12DB-4C6E-A235-4435D1923E29}" dt="2022-03-17T18:46:38.005" v="146"/>
          <ac:spMkLst>
            <pc:docMk/>
            <pc:sldMk cId="738260593" sldId="288"/>
            <ac:spMk id="3" creationId="{BD9A7EB2-A0CB-406C-AC87-3864CF124031}"/>
          </ac:spMkLst>
        </pc:spChg>
        <pc:spChg chg="add del mod">
          <ac:chgData name="Krista Robertson" userId="0776b3da-4ab6-4519-9949-0b068023aa7e" providerId="ADAL" clId="{4A533BFB-12DB-4C6E-A235-4435D1923E29}" dt="2022-03-17T18:46:38.005" v="146"/>
          <ac:spMkLst>
            <pc:docMk/>
            <pc:sldMk cId="738260593" sldId="288"/>
            <ac:spMk id="4" creationId="{74EA37C4-2074-4DCA-B4A7-C0544DF33C65}"/>
          </ac:spMkLst>
        </pc:spChg>
        <pc:spChg chg="add del mod">
          <ac:chgData name="Krista Robertson" userId="0776b3da-4ab6-4519-9949-0b068023aa7e" providerId="ADAL" clId="{4A533BFB-12DB-4C6E-A235-4435D1923E29}" dt="2022-03-17T18:46:38.005" v="146"/>
          <ac:spMkLst>
            <pc:docMk/>
            <pc:sldMk cId="738260593" sldId="288"/>
            <ac:spMk id="5" creationId="{4152D47F-E898-462A-8352-390B19F849E4}"/>
          </ac:spMkLst>
        </pc:spChg>
      </pc:sldChg>
      <pc:sldChg chg="modSp mod">
        <pc:chgData name="Krista Robertson" userId="0776b3da-4ab6-4519-9949-0b068023aa7e" providerId="ADAL" clId="{4A533BFB-12DB-4C6E-A235-4435D1923E29}" dt="2022-03-17T19:12:10.698" v="233" actId="14100"/>
        <pc:sldMkLst>
          <pc:docMk/>
          <pc:sldMk cId="3386955100" sldId="291"/>
        </pc:sldMkLst>
        <pc:spChg chg="mod">
          <ac:chgData name="Krista Robertson" userId="0776b3da-4ab6-4519-9949-0b068023aa7e" providerId="ADAL" clId="{4A533BFB-12DB-4C6E-A235-4435D1923E29}" dt="2022-03-17T19:12:10.698" v="233" actId="14100"/>
          <ac:spMkLst>
            <pc:docMk/>
            <pc:sldMk cId="3386955100" sldId="291"/>
            <ac:spMk id="9" creationId="{1289B028-79FD-4B4E-9F68-6BEA75E63ECA}"/>
          </ac:spMkLst>
        </pc:spChg>
      </pc:sldChg>
      <pc:sldChg chg="modSp mod">
        <pc:chgData name="Krista Robertson" userId="0776b3da-4ab6-4519-9949-0b068023aa7e" providerId="ADAL" clId="{4A533BFB-12DB-4C6E-A235-4435D1923E29}" dt="2022-03-17T18:44:06.106" v="104" actId="207"/>
        <pc:sldMkLst>
          <pc:docMk/>
          <pc:sldMk cId="1414177206" sldId="293"/>
        </pc:sldMkLst>
        <pc:spChg chg="mod">
          <ac:chgData name="Krista Robertson" userId="0776b3da-4ab6-4519-9949-0b068023aa7e" providerId="ADAL" clId="{4A533BFB-12DB-4C6E-A235-4435D1923E29}" dt="2022-03-17T18:44:06.106" v="104" actId="207"/>
          <ac:spMkLst>
            <pc:docMk/>
            <pc:sldMk cId="1414177206" sldId="293"/>
            <ac:spMk id="3" creationId="{3354209F-0307-422A-92EE-9C0975A6F6E5}"/>
          </ac:spMkLst>
        </pc:spChg>
      </pc:sldChg>
      <pc:sldMasterChg chg="modSldLayout">
        <pc:chgData name="Krista Robertson" userId="0776b3da-4ab6-4519-9949-0b068023aa7e" providerId="ADAL" clId="{4A533BFB-12DB-4C6E-A235-4435D1923E29}" dt="2022-03-17T19:11:14.418" v="229" actId="6014"/>
        <pc:sldMasterMkLst>
          <pc:docMk/>
          <pc:sldMasterMk cId="1270896569" sldId="2147483648"/>
        </pc:sldMasterMkLst>
        <pc:sldLayoutChg chg="addSp delSp modSp mod">
          <pc:chgData name="Krista Robertson" userId="0776b3da-4ab6-4519-9949-0b068023aa7e" providerId="ADAL" clId="{4A533BFB-12DB-4C6E-A235-4435D1923E29}" dt="2022-03-17T18:39:01.514" v="70" actId="14100"/>
          <pc:sldLayoutMkLst>
            <pc:docMk/>
            <pc:sldMasterMk cId="1270896569" sldId="2147483648"/>
            <pc:sldLayoutMk cId="556565549" sldId="2147483649"/>
          </pc:sldLayoutMkLst>
          <pc:spChg chg="mod">
            <ac:chgData name="Krista Robertson" userId="0776b3da-4ab6-4519-9949-0b068023aa7e" providerId="ADAL" clId="{4A533BFB-12DB-4C6E-A235-4435D1923E29}" dt="2022-03-17T18:38:51.804" v="69" actId="1076"/>
            <ac:spMkLst>
              <pc:docMk/>
              <pc:sldMasterMk cId="1270896569" sldId="2147483648"/>
              <pc:sldLayoutMk cId="556565549" sldId="2147483649"/>
              <ac:spMk id="2" creationId="{461DCF29-F112-4226-AB26-116F34E82964}"/>
            </ac:spMkLst>
          </pc:spChg>
          <pc:spChg chg="mod">
            <ac:chgData name="Krista Robertson" userId="0776b3da-4ab6-4519-9949-0b068023aa7e" providerId="ADAL" clId="{4A533BFB-12DB-4C6E-A235-4435D1923E29}" dt="2022-03-17T18:39:01.514" v="70" actId="14100"/>
            <ac:spMkLst>
              <pc:docMk/>
              <pc:sldMasterMk cId="1270896569" sldId="2147483648"/>
              <pc:sldLayoutMk cId="556565549" sldId="2147483649"/>
              <ac:spMk id="3" creationId="{8EBF5CE9-5196-4567-A51C-4DB40F436F6B}"/>
            </ac:spMkLst>
          </pc:spChg>
          <pc:spChg chg="mod">
            <ac:chgData name="Krista Robertson" userId="0776b3da-4ab6-4519-9949-0b068023aa7e" providerId="ADAL" clId="{4A533BFB-12DB-4C6E-A235-4435D1923E29}" dt="2022-03-17T18:38:40.619" v="68" actId="1076"/>
            <ac:spMkLst>
              <pc:docMk/>
              <pc:sldMasterMk cId="1270896569" sldId="2147483648"/>
              <pc:sldLayoutMk cId="556565549" sldId="2147483649"/>
              <ac:spMk id="6" creationId="{878B5C74-3430-47C5-A213-E66C80121E7A}"/>
            </ac:spMkLst>
          </pc:spChg>
          <pc:picChg chg="add del mod">
            <ac:chgData name="Krista Robertson" userId="0776b3da-4ab6-4519-9949-0b068023aa7e" providerId="ADAL" clId="{4A533BFB-12DB-4C6E-A235-4435D1923E29}" dt="2022-03-16T23:52:20.396" v="2" actId="14826"/>
            <ac:picMkLst>
              <pc:docMk/>
              <pc:sldMasterMk cId="1270896569" sldId="2147483648"/>
              <pc:sldLayoutMk cId="556565549" sldId="2147483649"/>
              <ac:picMk id="7" creationId="{CAD9F67B-E3AD-4C19-BDB4-2097796FECE5}"/>
            </ac:picMkLst>
          </pc:picChg>
        </pc:sldLayoutChg>
        <pc:sldLayoutChg chg="delSp modSp mod">
          <pc:chgData name="Krista Robertson" userId="0776b3da-4ab6-4519-9949-0b068023aa7e" providerId="ADAL" clId="{4A533BFB-12DB-4C6E-A235-4435D1923E29}" dt="2022-03-17T18:39:42.703" v="78" actId="207"/>
          <pc:sldLayoutMkLst>
            <pc:docMk/>
            <pc:sldMasterMk cId="1270896569" sldId="2147483648"/>
            <pc:sldLayoutMk cId="4134855508" sldId="2147483660"/>
          </pc:sldLayoutMkLst>
          <pc:spChg chg="mod">
            <ac:chgData name="Krista Robertson" userId="0776b3da-4ab6-4519-9949-0b068023aa7e" providerId="ADAL" clId="{4A533BFB-12DB-4C6E-A235-4435D1923E29}" dt="2022-03-17T18:39:42.703" v="78" actId="207"/>
            <ac:spMkLst>
              <pc:docMk/>
              <pc:sldMasterMk cId="1270896569" sldId="2147483648"/>
              <pc:sldLayoutMk cId="4134855508" sldId="2147483660"/>
              <ac:spMk id="2" creationId="{00000000-0000-0000-0000-000000000000}"/>
            </ac:spMkLst>
          </pc:spChg>
          <pc:spChg chg="del">
            <ac:chgData name="Krista Robertson" userId="0776b3da-4ab6-4519-9949-0b068023aa7e" providerId="ADAL" clId="{4A533BFB-12DB-4C6E-A235-4435D1923E29}" dt="2022-03-16T23:53:51.311" v="14" actId="478"/>
            <ac:spMkLst>
              <pc:docMk/>
              <pc:sldMasterMk cId="1270896569" sldId="2147483648"/>
              <pc:sldLayoutMk cId="4134855508" sldId="2147483660"/>
              <ac:spMk id="5" creationId="{0278D13C-936A-4485-A702-044F043A71F0}"/>
            </ac:spMkLst>
          </pc:spChg>
          <pc:picChg chg="mod">
            <ac:chgData name="Krista Robertson" userId="0776b3da-4ab6-4519-9949-0b068023aa7e" providerId="ADAL" clId="{4A533BFB-12DB-4C6E-A235-4435D1923E29}" dt="2022-03-16T23:53:46.961" v="12" actId="14826"/>
            <ac:picMkLst>
              <pc:docMk/>
              <pc:sldMasterMk cId="1270896569" sldId="2147483648"/>
              <pc:sldLayoutMk cId="4134855508" sldId="2147483660"/>
              <ac:picMk id="7" creationId="{DADBF1CB-7CFD-4A59-AD9A-8AECEF51CB38}"/>
            </ac:picMkLst>
          </pc:picChg>
          <pc:picChg chg="del">
            <ac:chgData name="Krista Robertson" userId="0776b3da-4ab6-4519-9949-0b068023aa7e" providerId="ADAL" clId="{4A533BFB-12DB-4C6E-A235-4435D1923E29}" dt="2022-03-16T23:53:49.476" v="13" actId="478"/>
            <ac:picMkLst>
              <pc:docMk/>
              <pc:sldMasterMk cId="1270896569" sldId="2147483648"/>
              <pc:sldLayoutMk cId="4134855508" sldId="2147483660"/>
              <ac:picMk id="8" creationId="{F6DA8610-DBCE-4DDE-AFEE-8988551F4DD7}"/>
            </ac:picMkLst>
          </pc:picChg>
        </pc:sldLayoutChg>
        <pc:sldLayoutChg chg="delSp modSp mod">
          <pc:chgData name="Krista Robertson" userId="0776b3da-4ab6-4519-9949-0b068023aa7e" providerId="ADAL" clId="{4A533BFB-12DB-4C6E-A235-4435D1923E29}" dt="2022-03-17T18:29:58.089" v="50" actId="14826"/>
          <pc:sldLayoutMkLst>
            <pc:docMk/>
            <pc:sldMasterMk cId="1270896569" sldId="2147483648"/>
            <pc:sldLayoutMk cId="2822460467" sldId="2147483667"/>
          </pc:sldLayoutMkLst>
          <pc:spChg chg="del">
            <ac:chgData name="Krista Robertson" userId="0776b3da-4ab6-4519-9949-0b068023aa7e" providerId="ADAL" clId="{4A533BFB-12DB-4C6E-A235-4435D1923E29}" dt="2022-03-17T18:10:18" v="39" actId="478"/>
            <ac:spMkLst>
              <pc:docMk/>
              <pc:sldMasterMk cId="1270896569" sldId="2147483648"/>
              <pc:sldLayoutMk cId="2822460467" sldId="2147483667"/>
              <ac:spMk id="4" creationId="{DEEB2F40-A430-4014-89D8-927CA0082E44}"/>
            </ac:spMkLst>
          </pc:spChg>
          <pc:spChg chg="mod">
            <ac:chgData name="Krista Robertson" userId="0776b3da-4ab6-4519-9949-0b068023aa7e" providerId="ADAL" clId="{4A533BFB-12DB-4C6E-A235-4435D1923E29}" dt="2022-03-17T18:28:35.886" v="49" actId="1076"/>
            <ac:spMkLst>
              <pc:docMk/>
              <pc:sldMasterMk cId="1270896569" sldId="2147483648"/>
              <pc:sldLayoutMk cId="2822460467" sldId="2147483667"/>
              <ac:spMk id="9" creationId="{00000000-0000-0000-0000-000000000000}"/>
            </ac:spMkLst>
          </pc:spChg>
          <pc:picChg chg="mod">
            <ac:chgData name="Krista Robertson" userId="0776b3da-4ab6-4519-9949-0b068023aa7e" providerId="ADAL" clId="{4A533BFB-12DB-4C6E-A235-4435D1923E29}" dt="2022-03-17T18:29:58.089" v="50" actId="14826"/>
            <ac:picMkLst>
              <pc:docMk/>
              <pc:sldMasterMk cId="1270896569" sldId="2147483648"/>
              <pc:sldLayoutMk cId="2822460467" sldId="2147483667"/>
              <ac:picMk id="3" creationId="{15A22AB1-9DD2-41DA-84CE-136B528C82A0}"/>
            </ac:picMkLst>
          </pc:picChg>
          <pc:picChg chg="del">
            <ac:chgData name="Krista Robertson" userId="0776b3da-4ab6-4519-9949-0b068023aa7e" providerId="ADAL" clId="{4A533BFB-12DB-4C6E-A235-4435D1923E29}" dt="2022-03-16T23:55:28.545" v="34" actId="478"/>
            <ac:picMkLst>
              <pc:docMk/>
              <pc:sldMasterMk cId="1270896569" sldId="2147483648"/>
              <pc:sldLayoutMk cId="2822460467" sldId="2147483667"/>
              <ac:picMk id="8" creationId="{7C5B7D24-B006-4CEB-B890-A056736B2BE2}"/>
            </ac:picMkLst>
          </pc:picChg>
        </pc:sldLayoutChg>
        <pc:sldLayoutChg chg="delSp modSp mod delAnim">
          <pc:chgData name="Krista Robertson" userId="0776b3da-4ab6-4519-9949-0b068023aa7e" providerId="ADAL" clId="{4A533BFB-12DB-4C6E-A235-4435D1923E29}" dt="2022-03-17T18:36:19.266" v="59" actId="208"/>
          <pc:sldLayoutMkLst>
            <pc:docMk/>
            <pc:sldMasterMk cId="1270896569" sldId="2147483648"/>
            <pc:sldLayoutMk cId="3489943468" sldId="2147483686"/>
          </pc:sldLayoutMkLst>
          <pc:spChg chg="mod">
            <ac:chgData name="Krista Robertson" userId="0776b3da-4ab6-4519-9949-0b068023aa7e" providerId="ADAL" clId="{4A533BFB-12DB-4C6E-A235-4435D1923E29}" dt="2022-03-17T18:36:10.869" v="58" actId="207"/>
            <ac:spMkLst>
              <pc:docMk/>
              <pc:sldMasterMk cId="1270896569" sldId="2147483648"/>
              <pc:sldLayoutMk cId="3489943468" sldId="2147483686"/>
              <ac:spMk id="16" creationId="{800D5C68-AFD2-4E7B-B768-782721AA4646}"/>
            </ac:spMkLst>
          </pc:spChg>
          <pc:picChg chg="mod">
            <ac:chgData name="Krista Robertson" userId="0776b3da-4ab6-4519-9949-0b068023aa7e" providerId="ADAL" clId="{4A533BFB-12DB-4C6E-A235-4435D1923E29}" dt="2022-03-17T18:35:51.636" v="56" actId="196"/>
            <ac:picMkLst>
              <pc:docMk/>
              <pc:sldMasterMk cId="1270896569" sldId="2147483648"/>
              <pc:sldLayoutMk cId="3489943468" sldId="2147483686"/>
              <ac:picMk id="10" creationId="{690F9302-240C-4EDB-839B-6586E9D2F5FD}"/>
            </ac:picMkLst>
          </pc:picChg>
          <pc:picChg chg="del">
            <ac:chgData name="Krista Robertson" userId="0776b3da-4ab6-4519-9949-0b068023aa7e" providerId="ADAL" clId="{4A533BFB-12DB-4C6E-A235-4435D1923E29}" dt="2022-03-17T18:31:03.341" v="51" actId="478"/>
            <ac:picMkLst>
              <pc:docMk/>
              <pc:sldMasterMk cId="1270896569" sldId="2147483648"/>
              <pc:sldLayoutMk cId="3489943468" sldId="2147483686"/>
              <ac:picMk id="11" creationId="{9D9A5778-3D29-48E4-AACA-16DDEA45EF02}"/>
            </ac:picMkLst>
          </pc:picChg>
          <pc:cxnChg chg="mod">
            <ac:chgData name="Krista Robertson" userId="0776b3da-4ab6-4519-9949-0b068023aa7e" providerId="ADAL" clId="{4A533BFB-12DB-4C6E-A235-4435D1923E29}" dt="2022-03-17T18:36:19.266" v="59" actId="208"/>
            <ac:cxnSpMkLst>
              <pc:docMk/>
              <pc:sldMasterMk cId="1270896569" sldId="2147483648"/>
              <pc:sldLayoutMk cId="3489943468" sldId="2147483686"/>
              <ac:cxnSpMk id="7" creationId="{DE81D4D8-00AB-4981-AB5C-A07E8C8A44FB}"/>
            </ac:cxnSpMkLst>
          </pc:cxnChg>
        </pc:sldLayoutChg>
        <pc:sldLayoutChg chg="delSp modSp mod">
          <pc:chgData name="Krista Robertson" userId="0776b3da-4ab6-4519-9949-0b068023aa7e" providerId="ADAL" clId="{4A533BFB-12DB-4C6E-A235-4435D1923E29}" dt="2022-03-17T19:10:08.565" v="221" actId="6014"/>
          <pc:sldLayoutMkLst>
            <pc:docMk/>
            <pc:sldMasterMk cId="1270896569" sldId="2147483648"/>
            <pc:sldLayoutMk cId="1919483435" sldId="2147483689"/>
          </pc:sldLayoutMkLst>
          <pc:spChg chg="mod">
            <ac:chgData name="Krista Robertson" userId="0776b3da-4ab6-4519-9949-0b068023aa7e" providerId="ADAL" clId="{4A533BFB-12DB-4C6E-A235-4435D1923E29}" dt="2022-03-17T18:39:13.864" v="72" actId="207"/>
            <ac:spMkLst>
              <pc:docMk/>
              <pc:sldMasterMk cId="1270896569" sldId="2147483648"/>
              <pc:sldLayoutMk cId="1919483435" sldId="2147483689"/>
              <ac:spMk id="7" creationId="{15427088-F5E4-4919-8248-5633A7F6283B}"/>
            </ac:spMkLst>
          </pc:spChg>
          <pc:spChg chg="mod">
            <ac:chgData name="Krista Robertson" userId="0776b3da-4ab6-4519-9949-0b068023aa7e" providerId="ADAL" clId="{4A533BFB-12DB-4C6E-A235-4435D1923E29}" dt="2022-03-17T19:07:37.811" v="215" actId="207"/>
            <ac:spMkLst>
              <pc:docMk/>
              <pc:sldMasterMk cId="1270896569" sldId="2147483648"/>
              <pc:sldLayoutMk cId="1919483435" sldId="2147483689"/>
              <ac:spMk id="11" creationId="{8D5EF195-A42C-4FF7-AD3D-DE03C7D43B9A}"/>
            </ac:spMkLst>
          </pc:spChg>
          <pc:picChg chg="mod">
            <ac:chgData name="Krista Robertson" userId="0776b3da-4ab6-4519-9949-0b068023aa7e" providerId="ADAL" clId="{4A533BFB-12DB-4C6E-A235-4435D1923E29}" dt="2022-03-17T19:07:27.721" v="214" actId="14826"/>
            <ac:picMkLst>
              <pc:docMk/>
              <pc:sldMasterMk cId="1270896569" sldId="2147483648"/>
              <pc:sldLayoutMk cId="1919483435" sldId="2147483689"/>
              <ac:picMk id="4" creationId="{8DF61E83-51C5-44D9-B2E0-06A2B73038CC}"/>
            </ac:picMkLst>
          </pc:picChg>
          <pc:picChg chg="del">
            <ac:chgData name="Krista Robertson" userId="0776b3da-4ab6-4519-9949-0b068023aa7e" providerId="ADAL" clId="{4A533BFB-12DB-4C6E-A235-4435D1923E29}" dt="2022-03-16T23:55:16.142" v="31" actId="478"/>
            <ac:picMkLst>
              <pc:docMk/>
              <pc:sldMasterMk cId="1270896569" sldId="2147483648"/>
              <pc:sldLayoutMk cId="1919483435" sldId="2147483689"/>
              <ac:picMk id="6" creationId="{56B9CF80-4BFC-4748-AD13-AE2039C8353E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9:10:37.106" v="224" actId="6014"/>
          <pc:sldLayoutMkLst>
            <pc:docMk/>
            <pc:sldMasterMk cId="1270896569" sldId="2147483648"/>
            <pc:sldLayoutMk cId="685677439" sldId="2147483690"/>
          </pc:sldLayoutMkLst>
          <pc:spChg chg="add del mod">
            <ac:chgData name="Krista Robertson" userId="0776b3da-4ab6-4519-9949-0b068023aa7e" providerId="ADAL" clId="{4A533BFB-12DB-4C6E-A235-4435D1923E29}" dt="2022-03-17T18:40:43.882" v="87" actId="478"/>
            <ac:spMkLst>
              <pc:docMk/>
              <pc:sldMasterMk cId="1270896569" sldId="2147483648"/>
              <pc:sldLayoutMk cId="685677439" sldId="2147483690"/>
              <ac:spMk id="2" creationId="{0CFFEF39-E909-4501-B1E0-2B0B5D4E74F5}"/>
            </ac:spMkLst>
          </pc:spChg>
          <pc:picChg chg="mod">
            <ac:chgData name="Krista Robertson" userId="0776b3da-4ab6-4519-9949-0b068023aa7e" providerId="ADAL" clId="{4A533BFB-12DB-4C6E-A235-4435D1923E29}" dt="2022-03-17T19:09:00.746" v="220" actId="14826"/>
            <ac:picMkLst>
              <pc:docMk/>
              <pc:sldMasterMk cId="1270896569" sldId="2147483648"/>
              <pc:sldLayoutMk cId="685677439" sldId="2147483690"/>
              <ac:picMk id="3" creationId="{E957113E-34E6-4244-86D8-6766E41BCA2F}"/>
            </ac:picMkLst>
          </pc:picChg>
          <pc:picChg chg="del">
            <ac:chgData name="Krista Robertson" userId="0776b3da-4ab6-4519-9949-0b068023aa7e" providerId="ADAL" clId="{4A533BFB-12DB-4C6E-A235-4435D1923E29}" dt="2022-03-16T23:55:12.679" v="28" actId="478"/>
            <ac:picMkLst>
              <pc:docMk/>
              <pc:sldMasterMk cId="1270896569" sldId="2147483648"/>
              <pc:sldLayoutMk cId="685677439" sldId="2147483690"/>
              <ac:picMk id="11" creationId="{5081BB59-E3DF-4418-9F34-ACF49293B8ED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8:39:48.627" v="80" actId="207"/>
          <pc:sldLayoutMkLst>
            <pc:docMk/>
            <pc:sldMasterMk cId="1270896569" sldId="2147483648"/>
            <pc:sldLayoutMk cId="874223148" sldId="2147483691"/>
          </pc:sldLayoutMkLst>
          <pc:spChg chg="mod">
            <ac:chgData name="Krista Robertson" userId="0776b3da-4ab6-4519-9949-0b068023aa7e" providerId="ADAL" clId="{4A533BFB-12DB-4C6E-A235-4435D1923E29}" dt="2022-03-17T18:39:48.627" v="80" actId="207"/>
            <ac:spMkLst>
              <pc:docMk/>
              <pc:sldMasterMk cId="1270896569" sldId="2147483648"/>
              <pc:sldLayoutMk cId="874223148" sldId="2147483691"/>
              <ac:spMk id="2" creationId="{00000000-0000-0000-0000-000000000000}"/>
            </ac:spMkLst>
          </pc:spChg>
          <pc:spChg chg="del">
            <ac:chgData name="Krista Robertson" userId="0776b3da-4ab6-4519-9949-0b068023aa7e" providerId="ADAL" clId="{4A533BFB-12DB-4C6E-A235-4435D1923E29}" dt="2022-03-16T23:54:20.790" v="22" actId="478"/>
            <ac:spMkLst>
              <pc:docMk/>
              <pc:sldMasterMk cId="1270896569" sldId="2147483648"/>
              <pc:sldLayoutMk cId="874223148" sldId="2147483691"/>
              <ac:spMk id="6" creationId="{82941699-A5EE-40CE-8D55-37A4A8A93838}"/>
            </ac:spMkLst>
          </pc:spChg>
          <pc:picChg chg="del">
            <ac:chgData name="Krista Robertson" userId="0776b3da-4ab6-4519-9949-0b068023aa7e" providerId="ADAL" clId="{4A533BFB-12DB-4C6E-A235-4435D1923E29}" dt="2022-03-16T23:54:17.546" v="20" actId="478"/>
            <ac:picMkLst>
              <pc:docMk/>
              <pc:sldMasterMk cId="1270896569" sldId="2147483648"/>
              <pc:sldLayoutMk cId="874223148" sldId="2147483691"/>
              <ac:picMk id="5" creationId="{68F99420-68B8-4E0A-AFB3-52E40DF2DE46}"/>
            </ac:picMkLst>
          </pc:picChg>
          <pc:picChg chg="del">
            <ac:chgData name="Krista Robertson" userId="0776b3da-4ab6-4519-9949-0b068023aa7e" providerId="ADAL" clId="{4A533BFB-12DB-4C6E-A235-4435D1923E29}" dt="2022-03-16T23:54:19.206" v="21" actId="478"/>
            <ac:picMkLst>
              <pc:docMk/>
              <pc:sldMasterMk cId="1270896569" sldId="2147483648"/>
              <pc:sldLayoutMk cId="874223148" sldId="2147483691"/>
              <ac:picMk id="7" creationId="{2181F7A1-B639-4103-8E72-6CE7CC3CC84C}"/>
            </ac:picMkLst>
          </pc:picChg>
          <pc:picChg chg="add mod ord">
            <ac:chgData name="Krista Robertson" userId="0776b3da-4ab6-4519-9949-0b068023aa7e" providerId="ADAL" clId="{4A533BFB-12DB-4C6E-A235-4435D1923E29}" dt="2022-03-17T17:53:10.531" v="36" actId="14826"/>
            <ac:picMkLst>
              <pc:docMk/>
              <pc:sldMasterMk cId="1270896569" sldId="2147483648"/>
              <pc:sldLayoutMk cId="874223148" sldId="2147483691"/>
              <ac:picMk id="9" creationId="{FB0486D8-F9C4-4FB0-9860-59BD09B2214B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9:11:01.351" v="227" actId="6014"/>
          <pc:sldLayoutMkLst>
            <pc:docMk/>
            <pc:sldMasterMk cId="1270896569" sldId="2147483648"/>
            <pc:sldLayoutMk cId="2586262304" sldId="2147483692"/>
          </pc:sldLayoutMkLst>
          <pc:spChg chg="mod">
            <ac:chgData name="Krista Robertson" userId="0776b3da-4ab6-4519-9949-0b068023aa7e" providerId="ADAL" clId="{4A533BFB-12DB-4C6E-A235-4435D1923E29}" dt="2022-03-17T19:07:57.591" v="218" actId="207"/>
            <ac:spMkLst>
              <pc:docMk/>
              <pc:sldMasterMk cId="1270896569" sldId="2147483648"/>
              <pc:sldLayoutMk cId="2586262304" sldId="2147483692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4A533BFB-12DB-4C6E-A235-4435D1923E29}" dt="2022-03-17T18:41:32.856" v="95"/>
            <ac:spMkLst>
              <pc:docMk/>
              <pc:sldMasterMk cId="1270896569" sldId="2147483648"/>
              <pc:sldLayoutMk cId="2586262304" sldId="2147483692"/>
              <ac:spMk id="8" creationId="{266500B0-B292-4BB8-A55A-5548A6686AFD}"/>
            </ac:spMkLst>
          </pc:spChg>
          <pc:spChg chg="del mod">
            <ac:chgData name="Krista Robertson" userId="0776b3da-4ab6-4519-9949-0b068023aa7e" providerId="ADAL" clId="{4A533BFB-12DB-4C6E-A235-4435D1923E29}" dt="2022-03-17T18:41:32.553" v="94" actId="478"/>
            <ac:spMkLst>
              <pc:docMk/>
              <pc:sldMasterMk cId="1270896569" sldId="2147483648"/>
              <pc:sldLayoutMk cId="2586262304" sldId="2147483692"/>
              <ac:spMk id="16" creationId="{F6D68709-CDE5-4C4B-9F34-ECEA52842678}"/>
            </ac:spMkLst>
          </pc:spChg>
          <pc:picChg chg="mod">
            <ac:chgData name="Krista Robertson" userId="0776b3da-4ab6-4519-9949-0b068023aa7e" providerId="ADAL" clId="{4A533BFB-12DB-4C6E-A235-4435D1923E29}" dt="2022-03-17T19:06:55.867" v="210" actId="14826"/>
            <ac:picMkLst>
              <pc:docMk/>
              <pc:sldMasterMk cId="1270896569" sldId="2147483648"/>
              <pc:sldLayoutMk cId="2586262304" sldId="2147483692"/>
              <ac:picMk id="5" creationId="{E3E7F880-63A4-4563-8692-9814C85DB1A0}"/>
            </ac:picMkLst>
          </pc:picChg>
          <pc:picChg chg="del">
            <ac:chgData name="Krista Robertson" userId="0776b3da-4ab6-4519-9949-0b068023aa7e" providerId="ADAL" clId="{4A533BFB-12DB-4C6E-A235-4435D1923E29}" dt="2022-03-16T23:55:08.967" v="25" actId="478"/>
            <ac:picMkLst>
              <pc:docMk/>
              <pc:sldMasterMk cId="1270896569" sldId="2147483648"/>
              <pc:sldLayoutMk cId="2586262304" sldId="2147483692"/>
              <ac:picMk id="8" creationId="{8FD57E01-B84E-4984-BB3A-09E19717CAE7}"/>
            </ac:picMkLst>
          </pc:picChg>
        </pc:sldLayoutChg>
        <pc:sldLayoutChg chg="delSp modSp mod">
          <pc:chgData name="Krista Robertson" userId="0776b3da-4ab6-4519-9949-0b068023aa7e" providerId="ADAL" clId="{4A533BFB-12DB-4C6E-A235-4435D1923E29}" dt="2022-03-17T19:10:17.082" v="222" actId="6014"/>
          <pc:sldLayoutMkLst>
            <pc:docMk/>
            <pc:sldMasterMk cId="1270896569" sldId="2147483648"/>
            <pc:sldLayoutMk cId="73176600" sldId="2147483693"/>
          </pc:sldLayoutMkLst>
          <pc:spChg chg="mod">
            <ac:chgData name="Krista Robertson" userId="0776b3da-4ab6-4519-9949-0b068023aa7e" providerId="ADAL" clId="{4A533BFB-12DB-4C6E-A235-4435D1923E29}" dt="2022-03-17T18:57:50.709" v="158" actId="207"/>
            <ac:spMkLst>
              <pc:docMk/>
              <pc:sldMasterMk cId="1270896569" sldId="2147483648"/>
              <pc:sldLayoutMk cId="73176600" sldId="2147483693"/>
              <ac:spMk id="5" creationId="{90A9DCE3-15E4-40A4-88E0-2F52A6CE145B}"/>
            </ac:spMkLst>
          </pc:spChg>
          <pc:spChg chg="mod">
            <ac:chgData name="Krista Robertson" userId="0776b3da-4ab6-4519-9949-0b068023aa7e" providerId="ADAL" clId="{4A533BFB-12DB-4C6E-A235-4435D1923E29}" dt="2022-03-17T18:39:18.957" v="73" actId="207"/>
            <ac:spMkLst>
              <pc:docMk/>
              <pc:sldMasterMk cId="1270896569" sldId="2147483648"/>
              <pc:sldLayoutMk cId="73176600" sldId="2147483693"/>
              <ac:spMk id="6" creationId="{35DEFDCD-81BB-4ADB-B64D-497F5B5044A6}"/>
            </ac:spMkLst>
          </pc:spChg>
          <pc:picChg chg="mod">
            <ac:chgData name="Krista Robertson" userId="0776b3da-4ab6-4519-9949-0b068023aa7e" providerId="ADAL" clId="{4A533BFB-12DB-4C6E-A235-4435D1923E29}" dt="2022-03-17T18:56:23.077" v="150" actId="14826"/>
            <ac:picMkLst>
              <pc:docMk/>
              <pc:sldMasterMk cId="1270896569" sldId="2147483648"/>
              <pc:sldLayoutMk cId="73176600" sldId="2147483693"/>
              <ac:picMk id="3" creationId="{4E6A3303-5559-4380-88F5-C7E3E109F08D}"/>
            </ac:picMkLst>
          </pc:picChg>
          <pc:picChg chg="del">
            <ac:chgData name="Krista Robertson" userId="0776b3da-4ab6-4519-9949-0b068023aa7e" providerId="ADAL" clId="{4A533BFB-12DB-4C6E-A235-4435D1923E29}" dt="2022-03-16T23:55:15.053" v="30" actId="478"/>
            <ac:picMkLst>
              <pc:docMk/>
              <pc:sldMasterMk cId="1270896569" sldId="2147483648"/>
              <pc:sldLayoutMk cId="73176600" sldId="2147483693"/>
              <ac:picMk id="9" creationId="{6FDC528F-C1F1-4B59-9A73-690698DE5D14}"/>
            </ac:picMkLst>
          </pc:picChg>
        </pc:sldLayoutChg>
        <pc:sldLayoutChg chg="delSp modSp mod">
          <pc:chgData name="Krista Robertson" userId="0776b3da-4ab6-4519-9949-0b068023aa7e" providerId="ADAL" clId="{4A533BFB-12DB-4C6E-A235-4435D1923E29}" dt="2022-03-17T19:10:28.368" v="223" actId="6014"/>
          <pc:sldLayoutMkLst>
            <pc:docMk/>
            <pc:sldMasterMk cId="1270896569" sldId="2147483648"/>
            <pc:sldLayoutMk cId="2914614422" sldId="2147483694"/>
          </pc:sldLayoutMkLst>
          <pc:spChg chg="mod">
            <ac:chgData name="Krista Robertson" userId="0776b3da-4ab6-4519-9949-0b068023aa7e" providerId="ADAL" clId="{4A533BFB-12DB-4C6E-A235-4435D1923E29}" dt="2022-03-17T19:07:43.672" v="216" actId="207"/>
            <ac:spMkLst>
              <pc:docMk/>
              <pc:sldMasterMk cId="1270896569" sldId="2147483648"/>
              <pc:sldLayoutMk cId="2914614422" sldId="2147483694"/>
              <ac:spMk id="5" creationId="{4D82FADB-7BD1-4CEC-94E4-ED6C21A7E79D}"/>
            </ac:spMkLst>
          </pc:spChg>
          <pc:spChg chg="mod">
            <ac:chgData name="Krista Robertson" userId="0776b3da-4ab6-4519-9949-0b068023aa7e" providerId="ADAL" clId="{4A533BFB-12DB-4C6E-A235-4435D1923E29}" dt="2022-03-17T18:39:21.459" v="74" actId="207"/>
            <ac:spMkLst>
              <pc:docMk/>
              <pc:sldMasterMk cId="1270896569" sldId="2147483648"/>
              <pc:sldLayoutMk cId="2914614422" sldId="2147483694"/>
              <ac:spMk id="6" creationId="{2CE420FA-50BC-430D-A023-EBB073F68A09}"/>
            </ac:spMkLst>
          </pc:spChg>
          <pc:picChg chg="mod">
            <ac:chgData name="Krista Robertson" userId="0776b3da-4ab6-4519-9949-0b068023aa7e" providerId="ADAL" clId="{4A533BFB-12DB-4C6E-A235-4435D1923E29}" dt="2022-03-17T19:06:20.097" v="207" actId="14826"/>
            <ac:picMkLst>
              <pc:docMk/>
              <pc:sldMasterMk cId="1270896569" sldId="2147483648"/>
              <pc:sldLayoutMk cId="2914614422" sldId="2147483694"/>
              <ac:picMk id="4" creationId="{E2A4949B-D0D3-4AA1-A62A-5F38D63DA07F}"/>
            </ac:picMkLst>
          </pc:picChg>
          <pc:picChg chg="del">
            <ac:chgData name="Krista Robertson" userId="0776b3da-4ab6-4519-9949-0b068023aa7e" providerId="ADAL" clId="{4A533BFB-12DB-4C6E-A235-4435D1923E29}" dt="2022-03-16T23:55:13.816" v="29" actId="478"/>
            <ac:picMkLst>
              <pc:docMk/>
              <pc:sldMasterMk cId="1270896569" sldId="2147483648"/>
              <pc:sldLayoutMk cId="2914614422" sldId="2147483694"/>
              <ac:picMk id="9" creationId="{A0D91CBD-B20A-48E6-99D2-96321D432EA0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9:10:44.821" v="225" actId="6014"/>
          <pc:sldLayoutMkLst>
            <pc:docMk/>
            <pc:sldMasterMk cId="1270896569" sldId="2147483648"/>
            <pc:sldLayoutMk cId="605940901" sldId="2147483695"/>
          </pc:sldLayoutMkLst>
          <pc:spChg chg="add del mod">
            <ac:chgData name="Krista Robertson" userId="0776b3da-4ab6-4519-9949-0b068023aa7e" providerId="ADAL" clId="{4A533BFB-12DB-4C6E-A235-4435D1923E29}" dt="2022-03-17T18:38:09.095" v="64" actId="478"/>
            <ac:spMkLst>
              <pc:docMk/>
              <pc:sldMasterMk cId="1270896569" sldId="2147483648"/>
              <pc:sldLayoutMk cId="605940901" sldId="2147483695"/>
              <ac:spMk id="2" creationId="{EABE767C-B286-41AD-818C-2CBC9196E561}"/>
            </ac:spMkLst>
          </pc:spChg>
          <pc:picChg chg="mod">
            <ac:chgData name="Krista Robertson" userId="0776b3da-4ab6-4519-9949-0b068023aa7e" providerId="ADAL" clId="{4A533BFB-12DB-4C6E-A235-4435D1923E29}" dt="2022-03-17T18:57:02.246" v="153" actId="14826"/>
            <ac:picMkLst>
              <pc:docMk/>
              <pc:sldMasterMk cId="1270896569" sldId="2147483648"/>
              <pc:sldLayoutMk cId="605940901" sldId="2147483695"/>
              <ac:picMk id="5" creationId="{A2D952BE-5069-4590-98BE-D7FC5B116397}"/>
            </ac:picMkLst>
          </pc:picChg>
          <pc:picChg chg="del">
            <ac:chgData name="Krista Robertson" userId="0776b3da-4ab6-4519-9949-0b068023aa7e" providerId="ADAL" clId="{4A533BFB-12DB-4C6E-A235-4435D1923E29}" dt="2022-03-16T23:55:11.542" v="27" actId="478"/>
            <ac:picMkLst>
              <pc:docMk/>
              <pc:sldMasterMk cId="1270896569" sldId="2147483648"/>
              <pc:sldLayoutMk cId="605940901" sldId="2147483695"/>
              <ac:picMk id="8" creationId="{BD6F12D9-D90E-4379-8110-1EFCDB0313B6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9:10:52.183" v="226" actId="6014"/>
          <pc:sldLayoutMkLst>
            <pc:docMk/>
            <pc:sldMasterMk cId="1270896569" sldId="2147483648"/>
            <pc:sldLayoutMk cId="3969792709" sldId="2147483696"/>
          </pc:sldLayoutMkLst>
          <pc:spChg chg="add del mod">
            <ac:chgData name="Krista Robertson" userId="0776b3da-4ab6-4519-9949-0b068023aa7e" providerId="ADAL" clId="{4A533BFB-12DB-4C6E-A235-4435D1923E29}" dt="2022-03-17T18:40:30.517" v="84" actId="478"/>
            <ac:spMkLst>
              <pc:docMk/>
              <pc:sldMasterMk cId="1270896569" sldId="2147483648"/>
              <pc:sldLayoutMk cId="3969792709" sldId="2147483696"/>
              <ac:spMk id="2" creationId="{12C789AB-D64B-4D58-8A90-1A28CBBC3198}"/>
            </ac:spMkLst>
          </pc:spChg>
          <pc:picChg chg="mod">
            <ac:chgData name="Krista Robertson" userId="0776b3da-4ab6-4519-9949-0b068023aa7e" providerId="ADAL" clId="{4A533BFB-12DB-4C6E-A235-4435D1923E29}" dt="2022-03-17T19:08:49.217" v="219" actId="14826"/>
            <ac:picMkLst>
              <pc:docMk/>
              <pc:sldMasterMk cId="1270896569" sldId="2147483648"/>
              <pc:sldLayoutMk cId="3969792709" sldId="2147483696"/>
              <ac:picMk id="3" creationId="{476AD2C6-846F-412B-92DA-5F85836D1434}"/>
            </ac:picMkLst>
          </pc:picChg>
          <pc:picChg chg="del">
            <ac:chgData name="Krista Robertson" userId="0776b3da-4ab6-4519-9949-0b068023aa7e" providerId="ADAL" clId="{4A533BFB-12DB-4C6E-A235-4435D1923E29}" dt="2022-03-16T23:55:10.365" v="26" actId="478"/>
            <ac:picMkLst>
              <pc:docMk/>
              <pc:sldMasterMk cId="1270896569" sldId="2147483648"/>
              <pc:sldLayoutMk cId="3969792709" sldId="2147483696"/>
              <ac:picMk id="8" creationId="{725F8B4B-BE72-433E-85CE-0CA5B6FBA9FE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9:11:08.206" v="228" actId="6014"/>
          <pc:sldLayoutMkLst>
            <pc:docMk/>
            <pc:sldMasterMk cId="1270896569" sldId="2147483648"/>
            <pc:sldLayoutMk cId="4130326058" sldId="2147483697"/>
          </pc:sldLayoutMkLst>
          <pc:spChg chg="mod">
            <ac:chgData name="Krista Robertson" userId="0776b3da-4ab6-4519-9949-0b068023aa7e" providerId="ADAL" clId="{4A533BFB-12DB-4C6E-A235-4435D1923E29}" dt="2022-03-17T18:57:35.133" v="156" actId="207"/>
            <ac:spMkLst>
              <pc:docMk/>
              <pc:sldMasterMk cId="1270896569" sldId="2147483648"/>
              <pc:sldLayoutMk cId="4130326058" sldId="2147483697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4A533BFB-12DB-4C6E-A235-4435D1923E29}" dt="2022-03-17T18:41:28.318" v="93"/>
            <ac:spMkLst>
              <pc:docMk/>
              <pc:sldMasterMk cId="1270896569" sldId="2147483648"/>
              <pc:sldLayoutMk cId="4130326058" sldId="2147483697"/>
              <ac:spMk id="8" creationId="{D128C4A0-08DB-4534-81D1-E36E73A782BC}"/>
            </ac:spMkLst>
          </pc:spChg>
          <pc:spChg chg="del mod">
            <ac:chgData name="Krista Robertson" userId="0776b3da-4ab6-4519-9949-0b068023aa7e" providerId="ADAL" clId="{4A533BFB-12DB-4C6E-A235-4435D1923E29}" dt="2022-03-17T18:41:27.916" v="92" actId="478"/>
            <ac:spMkLst>
              <pc:docMk/>
              <pc:sldMasterMk cId="1270896569" sldId="2147483648"/>
              <pc:sldLayoutMk cId="4130326058" sldId="2147483697"/>
              <ac:spMk id="16" creationId="{F6D68709-CDE5-4C4B-9F34-ECEA52842678}"/>
            </ac:spMkLst>
          </pc:spChg>
          <pc:picChg chg="mod">
            <ac:chgData name="Krista Robertson" userId="0776b3da-4ab6-4519-9949-0b068023aa7e" providerId="ADAL" clId="{4A533BFB-12DB-4C6E-A235-4435D1923E29}" dt="2022-03-17T18:57:23.836" v="155" actId="14826"/>
            <ac:picMkLst>
              <pc:docMk/>
              <pc:sldMasterMk cId="1270896569" sldId="2147483648"/>
              <pc:sldLayoutMk cId="4130326058" sldId="2147483697"/>
              <ac:picMk id="3" creationId="{FE31CDF3-D085-4F8A-ABCE-E93B69E63F36}"/>
            </ac:picMkLst>
          </pc:picChg>
          <pc:picChg chg="del">
            <ac:chgData name="Krista Robertson" userId="0776b3da-4ab6-4519-9949-0b068023aa7e" providerId="ADAL" clId="{4A533BFB-12DB-4C6E-A235-4435D1923E29}" dt="2022-03-16T23:55:23.263" v="32" actId="478"/>
            <ac:picMkLst>
              <pc:docMk/>
              <pc:sldMasterMk cId="1270896569" sldId="2147483648"/>
              <pc:sldLayoutMk cId="4130326058" sldId="2147483697"/>
              <ac:picMk id="8" creationId="{1A39234E-F096-461E-8B33-7DCC66526794}"/>
            </ac:picMkLst>
          </pc:picChg>
        </pc:sldLayoutChg>
        <pc:sldLayoutChg chg="delSp modSp mod">
          <pc:chgData name="Krista Robertson" userId="0776b3da-4ab6-4519-9949-0b068023aa7e" providerId="ADAL" clId="{4A533BFB-12DB-4C6E-A235-4435D1923E29}" dt="2022-03-17T19:11:14.418" v="229" actId="6014"/>
          <pc:sldLayoutMkLst>
            <pc:docMk/>
            <pc:sldMasterMk cId="1270896569" sldId="2147483648"/>
            <pc:sldLayoutMk cId="58955719" sldId="2147483698"/>
          </pc:sldLayoutMkLst>
          <pc:spChg chg="mod">
            <ac:chgData name="Krista Robertson" userId="0776b3da-4ab6-4519-9949-0b068023aa7e" providerId="ADAL" clId="{4A533BFB-12DB-4C6E-A235-4435D1923E29}" dt="2022-03-17T19:07:52.786" v="217" actId="207"/>
            <ac:spMkLst>
              <pc:docMk/>
              <pc:sldMasterMk cId="1270896569" sldId="2147483648"/>
              <pc:sldLayoutMk cId="58955719" sldId="2147483698"/>
              <ac:spMk id="4" creationId="{62E3D271-E397-4E2A-B18F-B0006C9405CB}"/>
            </ac:spMkLst>
          </pc:spChg>
          <pc:spChg chg="mod">
            <ac:chgData name="Krista Robertson" userId="0776b3da-4ab6-4519-9949-0b068023aa7e" providerId="ADAL" clId="{4A533BFB-12DB-4C6E-A235-4435D1923E29}" dt="2022-03-17T18:41:23.838" v="91" actId="1076"/>
            <ac:spMkLst>
              <pc:docMk/>
              <pc:sldMasterMk cId="1270896569" sldId="2147483648"/>
              <pc:sldLayoutMk cId="58955719" sldId="2147483698"/>
              <ac:spMk id="16" creationId="{F6D68709-CDE5-4C4B-9F34-ECEA52842678}"/>
            </ac:spMkLst>
          </pc:spChg>
          <pc:picChg chg="mod">
            <ac:chgData name="Krista Robertson" userId="0776b3da-4ab6-4519-9949-0b068023aa7e" providerId="ADAL" clId="{4A533BFB-12DB-4C6E-A235-4435D1923E29}" dt="2022-03-17T19:07:12.294" v="213" actId="14826"/>
            <ac:picMkLst>
              <pc:docMk/>
              <pc:sldMasterMk cId="1270896569" sldId="2147483648"/>
              <pc:sldLayoutMk cId="58955719" sldId="2147483698"/>
              <ac:picMk id="5" creationId="{2580A91F-38D7-4CFF-BA78-C204BA7708CE}"/>
            </ac:picMkLst>
          </pc:picChg>
          <pc:picChg chg="del">
            <ac:chgData name="Krista Robertson" userId="0776b3da-4ab6-4519-9949-0b068023aa7e" providerId="ADAL" clId="{4A533BFB-12DB-4C6E-A235-4435D1923E29}" dt="2022-03-16T23:55:24.698" v="33" actId="478"/>
            <ac:picMkLst>
              <pc:docMk/>
              <pc:sldMasterMk cId="1270896569" sldId="2147483648"/>
              <pc:sldLayoutMk cId="58955719" sldId="2147483698"/>
              <ac:picMk id="8" creationId="{2580F9B1-8559-4A0C-A94D-A507C40DB7B5}"/>
            </ac:picMkLst>
          </pc:picChg>
        </pc:sldLayoutChg>
        <pc:sldLayoutChg chg="addSp delSp modSp mod">
          <pc:chgData name="Krista Robertson" userId="0776b3da-4ab6-4519-9949-0b068023aa7e" providerId="ADAL" clId="{4A533BFB-12DB-4C6E-A235-4435D1923E29}" dt="2022-03-17T18:39:45.543" v="79" actId="207"/>
          <pc:sldLayoutMkLst>
            <pc:docMk/>
            <pc:sldMasterMk cId="1270896569" sldId="2147483648"/>
            <pc:sldLayoutMk cId="2672221068" sldId="2147483699"/>
          </pc:sldLayoutMkLst>
          <pc:spChg chg="mod">
            <ac:chgData name="Krista Robertson" userId="0776b3da-4ab6-4519-9949-0b068023aa7e" providerId="ADAL" clId="{4A533BFB-12DB-4C6E-A235-4435D1923E29}" dt="2022-03-17T18:39:45.543" v="79" actId="207"/>
            <ac:spMkLst>
              <pc:docMk/>
              <pc:sldMasterMk cId="1270896569" sldId="2147483648"/>
              <pc:sldLayoutMk cId="2672221068" sldId="2147483699"/>
              <ac:spMk id="2" creationId="{00000000-0000-0000-0000-000000000000}"/>
            </ac:spMkLst>
          </pc:spChg>
          <pc:spChg chg="del">
            <ac:chgData name="Krista Robertson" userId="0776b3da-4ab6-4519-9949-0b068023aa7e" providerId="ADAL" clId="{4A533BFB-12DB-4C6E-A235-4435D1923E29}" dt="2022-03-16T23:54:10.574" v="17" actId="478"/>
            <ac:spMkLst>
              <pc:docMk/>
              <pc:sldMasterMk cId="1270896569" sldId="2147483648"/>
              <pc:sldLayoutMk cId="2672221068" sldId="2147483699"/>
              <ac:spMk id="5" creationId="{0278D13C-936A-4485-A702-044F043A71F0}"/>
            </ac:spMkLst>
          </pc:spChg>
          <pc:picChg chg="del">
            <ac:chgData name="Krista Robertson" userId="0776b3da-4ab6-4519-9949-0b068023aa7e" providerId="ADAL" clId="{4A533BFB-12DB-4C6E-A235-4435D1923E29}" dt="2022-03-16T23:54:06.260" v="15" actId="478"/>
            <ac:picMkLst>
              <pc:docMk/>
              <pc:sldMasterMk cId="1270896569" sldId="2147483648"/>
              <pc:sldLayoutMk cId="2672221068" sldId="2147483699"/>
              <ac:picMk id="7" creationId="{DADBF1CB-7CFD-4A59-AD9A-8AECEF51CB38}"/>
            </ac:picMkLst>
          </pc:picChg>
          <pc:picChg chg="del">
            <ac:chgData name="Krista Robertson" userId="0776b3da-4ab6-4519-9949-0b068023aa7e" providerId="ADAL" clId="{4A533BFB-12DB-4C6E-A235-4435D1923E29}" dt="2022-03-16T23:54:08.440" v="16" actId="478"/>
            <ac:picMkLst>
              <pc:docMk/>
              <pc:sldMasterMk cId="1270896569" sldId="2147483648"/>
              <pc:sldLayoutMk cId="2672221068" sldId="2147483699"/>
              <ac:picMk id="8" creationId="{F6DA8610-DBCE-4DDE-AFEE-8988551F4DD7}"/>
            </ac:picMkLst>
          </pc:picChg>
          <pc:picChg chg="add mod ord">
            <ac:chgData name="Krista Robertson" userId="0776b3da-4ab6-4519-9949-0b068023aa7e" providerId="ADAL" clId="{4A533BFB-12DB-4C6E-A235-4435D1923E29}" dt="2022-03-16T23:54:14.016" v="19" actId="167"/>
            <ac:picMkLst>
              <pc:docMk/>
              <pc:sldMasterMk cId="1270896569" sldId="2147483648"/>
              <pc:sldLayoutMk cId="2672221068" sldId="2147483699"/>
              <ac:picMk id="25" creationId="{9C7E311B-2314-473C-AB4D-ECA9D1FE410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CE61-4BDA-410A-819E-FD464848A5D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B61F-3A07-4813-B6FC-6A2FCD251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B61F-3A07-4813-B6FC-6A2FCD251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5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B61F-3A07-4813-B6FC-6A2FCD251F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D9F67B-E3AD-4C19-BDB4-2097796FE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7" cy="6857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DCF29-F112-4226-AB26-116F34E82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1675" y="4567947"/>
            <a:ext cx="6035109" cy="517381"/>
          </a:xfrm>
        </p:spPr>
        <p:txBody>
          <a:bodyPr vert="horz" lIns="91440" tIns="45720" rIns="91440" bIns="45720" rtlCol="0">
            <a:noAutofit/>
          </a:bodyPr>
          <a:lstStyle>
            <a:lvl1pPr algn="r">
              <a:defRPr lang="en-US" sz="4400" b="1" dirty="0">
                <a:solidFill>
                  <a:srgbClr val="3A7DA0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BF5CE9-5196-4567-A51C-4DB40F436F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675" y="5085328"/>
            <a:ext cx="6035109" cy="969471"/>
          </a:xfrm>
        </p:spPr>
        <p:txBody>
          <a:bodyPr>
            <a:normAutofit/>
          </a:bodyPr>
          <a:lstStyle>
            <a:lvl1pPr marL="0" indent="0" algn="r">
              <a:buNone/>
              <a:defRPr sz="3200" b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78B5C74-3430-47C5-A213-E66C80121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86" y="6054799"/>
            <a:ext cx="6033877" cy="3429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 algn="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 algn="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56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0A91F-38D7-4CFF-BA78-C204BA770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rgbClr val="00496F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069459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D184CE6-CDF1-4D3D-ACC1-9F0F50F98B3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DBF1CB-7CFD-4A59-AD9A-8AECEF51C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" y="0"/>
            <a:ext cx="1218925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+mj-lt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−"/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  <a:lvl4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4pPr>
            <a:lvl5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5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C7E311B-2314-473C-AB4D-ECA9D1FE4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" y="0"/>
            <a:ext cx="1218925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26485D2-A99B-4805-85A9-43D06CF72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368" y="4620985"/>
            <a:ext cx="2449285" cy="1491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Moderator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moderatoremail@mail.com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F18B5ED-1EB9-4F5A-9954-7E6CA31819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4611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Moderator Photo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2F6FC56C-8591-4F39-A9A5-A614F392C8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0230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xmlns="" id="{33433897-7E08-4F31-A5E9-3C437ACA6A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5849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xmlns="" id="{1E29FE2B-97FB-448A-9E42-8C3ACBBDB2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51469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xmlns="" id="{D1296109-4878-468B-88C2-36D9757F69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4611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xmlns="" id="{58C386DA-0741-4840-B955-3DF1A5DB42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00230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xmlns="" id="{6E2D04D4-41C7-4E63-9395-D97CE88F6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5849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xmlns="" id="{A4F9B822-2940-45F3-A966-D9F8BB8DF1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1468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0BD3E3B9-9BCD-4CBB-A48D-1F912CAF718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15606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6F601D8F-5CFB-4C35-B919-FB274D6A7DE6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89987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82DBE638-4F69-4263-9B5B-6613C9C487A4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741225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</p:spTree>
    <p:extLst>
      <p:ext uri="{BB962C8B-B14F-4D97-AF65-F5344CB8AC3E}">
        <p14:creationId xmlns:p14="http://schemas.microsoft.com/office/powerpoint/2010/main" val="267222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0486D8-F9C4-4FB0-9860-59BD09B22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" y="0"/>
            <a:ext cx="1218925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9C34462-2AC2-46F2-A985-B1AF33B23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+mj-lt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−"/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  <a:lvl4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4pPr>
            <a:lvl5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23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A22AB1-9DD2-41DA-84CE-136B528C8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8" cy="68572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4975" y="4039657"/>
            <a:ext cx="5351025" cy="1177506"/>
          </a:xfrm>
        </p:spPr>
        <p:txBody>
          <a:bodyPr anchor="t">
            <a:noAutofit/>
          </a:bodyPr>
          <a:lstStyle>
            <a:lvl1pPr algn="l">
              <a:defRPr sz="8800" b="1">
                <a:solidFill>
                  <a:srgbClr val="861352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2246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0F9302-240C-4EDB-839B-6586E9D2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1368" y="0"/>
            <a:ext cx="12190632" cy="685799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39D6B982-BB3E-44E4-9418-AD8B4868B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0588" y="2900821"/>
            <a:ext cx="4743618" cy="181769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00D5C68-AFD2-4E7B-B768-782721AA46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588" y="2188442"/>
            <a:ext cx="4743618" cy="3416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800" b="1" dirty="0">
                <a:solidFill>
                  <a:srgbClr val="86135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/>
              <a:t>Break Duration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E81D4D8-00AB-4981-AB5C-A07E8C8A44FB}"/>
              </a:ext>
            </a:extLst>
          </p:cNvPr>
          <p:cNvCxnSpPr/>
          <p:nvPr userDrawn="1"/>
        </p:nvCxnSpPr>
        <p:spPr>
          <a:xfrm flipH="1">
            <a:off x="6000588" y="2700068"/>
            <a:ext cx="4743618" cy="0"/>
          </a:xfrm>
          <a:prstGeom prst="line">
            <a:avLst/>
          </a:prstGeom>
          <a:ln>
            <a:solidFill>
              <a:srgbClr val="861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4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e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F61E83-51C5-44D9-B2E0-06A2B7303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D5EF195-A42C-4FF7-AD3D-DE03C7D43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0" y="3009410"/>
            <a:ext cx="667054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rgbClr val="3F4B38"/>
                </a:solidFill>
                <a:latin typeface="+mj-lt"/>
              </a:defRPr>
            </a:lvl1pPr>
          </a:lstStyle>
          <a:p>
            <a:r>
              <a:rPr lang="en-US" dirty="0"/>
              <a:t>Presenter 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15427088-F5E4-4919-8248-5633A7F62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0" y="3668733"/>
            <a:ext cx="667054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C868F34-B15E-48DF-B23A-B34FB5583893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e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6A3303-5559-4380-88F5-C7E3E109F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A9DCE3-15E4-40A4-88E0-2F52A6CE1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0" y="3009410"/>
            <a:ext cx="848029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rgbClr val="6E193E"/>
                </a:solidFill>
                <a:latin typeface="+mj-lt"/>
              </a:defRPr>
            </a:lvl1pPr>
          </a:lstStyle>
          <a:p>
            <a:r>
              <a:rPr lang="en-US" dirty="0"/>
              <a:t>Presenter 2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xmlns="" id="{35DEFDCD-81BB-4ADB-B64D-497F5B504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750" y="3668733"/>
            <a:ext cx="848029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94F6F6C-A6FB-477D-988D-DFFA86F5AC33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A4949B-D0D3-4AA1-A62A-5F38D63DA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82FADB-7BD1-4CEC-94E4-ED6C21A7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9650" y="3009410"/>
            <a:ext cx="699439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rgbClr val="00496F"/>
                </a:solidFill>
                <a:latin typeface="+mj-lt"/>
              </a:defRPr>
            </a:lvl1pPr>
          </a:lstStyle>
          <a:p>
            <a:r>
              <a:rPr lang="en-US" dirty="0"/>
              <a:t>Presenter 3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xmlns="" id="{2CE420FA-50BC-430D-A023-EBB073F68A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650" y="3668733"/>
            <a:ext cx="699439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39C74AD-3DD4-43E8-A582-F4CFDA6EF4A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1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e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7113E-34E6-4244-86D8-6766E41BC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EA6FCB-FA59-43AF-BCBE-A84A41F4831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e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952BE-5069-4590-98BE-D7FC5B11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07E4132-3949-4FF5-BA6D-A36BECDF153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6AD2C6-846F-412B-92DA-5F85836D1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766FCA1-7D92-4FF3-9F6C-31B46E45F817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E7F880-63A4-4563-8692-9814C85DB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rgbClr val="3F4B38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C773554-3620-4C81-96A6-D6F5004C9CC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xmlns="" id="{266500B0-B292-4BB8-A55A-5548A6686A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069459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2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31CDF3-D085-4F8A-ABCE-E93B69E63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385"/>
            <a:ext cx="12187886" cy="68572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rgbClr val="6E193E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25A9B8F-E859-4522-B5B0-167A0086199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xmlns="" id="{D128C4A0-08DB-4534-81D1-E36E73A782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069459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3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455292-04A8-46F4-8C91-9E6E9A1E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592A2F-13AA-4E23-AD1C-F49817604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DE1755-25E2-4FEE-9E0B-A1C23E0E4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C0D2-BF2A-4E18-B2FC-3A4DBE17854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6A60C6-8441-44F0-92F3-A421FCBCA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FE94A-7950-4FF2-930B-50ADE7E5E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E41-CFB5-4046-90F4-2839079A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3" r:id="rId3"/>
    <p:sldLayoutId id="2147483694" r:id="rId4"/>
    <p:sldLayoutId id="2147483690" r:id="rId5"/>
    <p:sldLayoutId id="2147483695" r:id="rId6"/>
    <p:sldLayoutId id="2147483696" r:id="rId7"/>
    <p:sldLayoutId id="2147483692" r:id="rId8"/>
    <p:sldLayoutId id="2147483697" r:id="rId9"/>
    <p:sldLayoutId id="2147483698" r:id="rId10"/>
    <p:sldLayoutId id="2147483660" r:id="rId11"/>
    <p:sldLayoutId id="2147483699" r:id="rId12"/>
    <p:sldLayoutId id="2147483691" r:id="rId13"/>
    <p:sldLayoutId id="2147483667" r:id="rId14"/>
    <p:sldLayoutId id="21474836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89D788F-7786-4285-8F39-E1A5E26D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030663"/>
            <a:ext cx="6035109" cy="517381"/>
          </a:xfrm>
        </p:spPr>
        <p:txBody>
          <a:bodyPr/>
          <a:lstStyle/>
          <a:p>
            <a:pPr algn="ctr"/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27C480E0-21D0-48AC-9C61-4D483FAA2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48044"/>
            <a:ext cx="6035109" cy="969471"/>
          </a:xfrm>
        </p:spPr>
        <p:txBody>
          <a:bodyPr/>
          <a:lstStyle/>
          <a:p>
            <a:pPr algn="ctr"/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4395C8-36ED-4A10-A9D9-0FBFA8D69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616" y="5517515"/>
            <a:ext cx="6033877" cy="342900"/>
          </a:xfrm>
        </p:spPr>
        <p:txBody>
          <a:bodyPr/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6203CD96-5922-4FEA-9AF0-09579B424F43}"/>
              </a:ext>
            </a:extLst>
          </p:cNvPr>
          <p:cNvSpPr txBox="1">
            <a:spLocks/>
          </p:cNvSpPr>
          <p:nvPr/>
        </p:nvSpPr>
        <p:spPr>
          <a:xfrm>
            <a:off x="7205783" y="3429000"/>
            <a:ext cx="3815542" cy="51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Session A</a:t>
            </a:r>
          </a:p>
        </p:txBody>
      </p:sp>
    </p:spTree>
    <p:extLst>
      <p:ext uri="{BB962C8B-B14F-4D97-AF65-F5344CB8AC3E}">
        <p14:creationId xmlns:p14="http://schemas.microsoft.com/office/powerpoint/2010/main" val="9900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403410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3933F-8BF7-42EC-9C85-1EC9D680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550" y="3009900"/>
            <a:ext cx="7032625" cy="658813"/>
          </a:xfrm>
        </p:spPr>
        <p:txBody>
          <a:bodyPr/>
          <a:lstStyle/>
          <a:p>
            <a:r>
              <a:rPr lang="en-US" dirty="0"/>
              <a:t>Presenter 2 Slide-deck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883686-7439-47E1-9F40-67F7F7490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1625" y="3668713"/>
            <a:ext cx="5162550" cy="441325"/>
          </a:xfrm>
        </p:spPr>
        <p:txBody>
          <a:bodyPr/>
          <a:lstStyle/>
          <a:p>
            <a:r>
              <a:rPr lang="en-US" dirty="0"/>
              <a:t>Please use slides labeled “Grape”</a:t>
            </a:r>
          </a:p>
        </p:txBody>
      </p:sp>
    </p:spTree>
    <p:extLst>
      <p:ext uri="{BB962C8B-B14F-4D97-AF65-F5344CB8AC3E}">
        <p14:creationId xmlns:p14="http://schemas.microsoft.com/office/powerpoint/2010/main" val="285544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291057-022F-452E-ABEE-730150C447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Grape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366B0B-5D2B-4F4A-9824-2105177AD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719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255775-B7E9-4F31-B7D5-863AE74E66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Grape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9A7EB2-A0CB-406C-AC87-3864CF124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3826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29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35726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6F2FF-2EC6-4963-91A7-5F9D22C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5" y="3009900"/>
            <a:ext cx="6870700" cy="658813"/>
          </a:xfrm>
        </p:spPr>
        <p:txBody>
          <a:bodyPr/>
          <a:lstStyle/>
          <a:p>
            <a:r>
              <a:rPr lang="en-US" dirty="0"/>
              <a:t>Presenter 3 Slide-deck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2D2544-ACF8-482A-8FF1-C12B42515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1625" y="3668713"/>
            <a:ext cx="5162550" cy="441325"/>
          </a:xfrm>
        </p:spPr>
        <p:txBody>
          <a:bodyPr/>
          <a:lstStyle/>
          <a:p>
            <a:r>
              <a:rPr lang="en-US" dirty="0"/>
              <a:t>Please use slides labeled “Sky”</a:t>
            </a:r>
          </a:p>
        </p:txBody>
      </p:sp>
    </p:spTree>
    <p:extLst>
      <p:ext uri="{BB962C8B-B14F-4D97-AF65-F5344CB8AC3E}">
        <p14:creationId xmlns:p14="http://schemas.microsoft.com/office/powerpoint/2010/main" val="539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0B3D76-E7A9-4DEE-AE68-ABD0E3456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Sky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8B813E-2B0C-4207-B3E9-6BAD5ABDCD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043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C81EC36-D39E-4103-8B49-56FA8BBE0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Sky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31011C-6CE9-4D4E-A1BF-CBFB362CD5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69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03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3AFFC-7B2F-4BCA-B12F-7352F6BA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/>
              <a:t>Speakers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xmlns="" id="{ED8B9BF9-10E5-4BFC-B3A1-BD98731FC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xmlns="" id="{CFBB52D1-2CFA-4C26-AA84-D95E92DAA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D663F526-248B-462F-AD2C-88A14BD66E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="" id="{F7B30B65-8BB7-4F6C-8602-FC4018EDF8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xmlns="" id="{22939CEE-F290-4DCB-94C4-93AC3AFEF0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="" id="{428D1188-9717-4FD6-B7C6-5B52734FFB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3B35F86F-FB82-4C8B-ADB0-390AA69569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xmlns="" id="{DD937A4F-D480-40FA-B750-6B5C1FECCB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D53731EF-913B-46AB-90D3-C5365A13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600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Moderator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moderatoremail@mail.com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2FD79C31-A2B2-417F-AEB3-E095812113F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489325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D46BEF14-14DA-477A-8942-5398308BC86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15050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0E3C095C-05D0-453F-8710-ACBF72EE439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740775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</p:spTree>
    <p:extLst>
      <p:ext uri="{BB962C8B-B14F-4D97-AF65-F5344CB8AC3E}">
        <p14:creationId xmlns:p14="http://schemas.microsoft.com/office/powerpoint/2010/main" val="259181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53356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92FAA-DBFE-46F4-B566-6FBD95C6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99" y="1891880"/>
            <a:ext cx="5351025" cy="1177506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289B028-79FD-4B4E-9F68-6BEA75E63ECA}"/>
              </a:ext>
            </a:extLst>
          </p:cNvPr>
          <p:cNvSpPr txBox="1">
            <a:spLocks/>
          </p:cNvSpPr>
          <p:nvPr/>
        </p:nvSpPr>
        <p:spPr>
          <a:xfrm>
            <a:off x="525899" y="3514725"/>
            <a:ext cx="5570101" cy="233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For additional information, please contact: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(Name)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(Number)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(Email)</a:t>
            </a:r>
          </a:p>
        </p:txBody>
      </p:sp>
    </p:spTree>
    <p:extLst>
      <p:ext uri="{BB962C8B-B14F-4D97-AF65-F5344CB8AC3E}">
        <p14:creationId xmlns:p14="http://schemas.microsoft.com/office/powerpoint/2010/main" val="338695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B22E180-F7BC-465A-92B5-C3C9A93160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0749" y="2189163"/>
            <a:ext cx="4785685" cy="424732"/>
          </a:xfrm>
        </p:spPr>
        <p:txBody>
          <a:bodyPr/>
          <a:lstStyle/>
          <a:p>
            <a:r>
              <a:rPr lang="en-US" sz="2400" dirty="0"/>
              <a:t>30-minute break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A016987C-9620-4F4B-BABD-C7778B0EF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81590"/>
              </p:ext>
            </p:extLst>
          </p:nvPr>
        </p:nvGraphicFramePr>
        <p:xfrm>
          <a:off x="4847681" y="2933206"/>
          <a:ext cx="5938754" cy="247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075">
                  <a:extLst>
                    <a:ext uri="{9D8B030D-6E8A-4147-A177-3AD203B41FA5}">
                      <a16:colId xmlns:a16="http://schemas.microsoft.com/office/drawing/2014/main" xmlns="" val="2678785882"/>
                    </a:ext>
                  </a:extLst>
                </a:gridCol>
                <a:gridCol w="1909679">
                  <a:extLst>
                    <a:ext uri="{9D8B030D-6E8A-4147-A177-3AD203B41FA5}">
                      <a16:colId xmlns:a16="http://schemas.microsoft.com/office/drawing/2014/main" xmlns="" val="7181659"/>
                    </a:ext>
                  </a:extLst>
                </a:gridCol>
              </a:tblGrid>
              <a:tr h="519924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3A7DA0"/>
                          </a:solidFill>
                          <a:latin typeface="+mj-lt"/>
                        </a:rPr>
                        <a:t>Naples Ballroom 6-7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Break with Exhibitors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Learning/Networking Opportunity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Raffle Prizes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pc="-100" baseline="0" dirty="0">
                          <a:latin typeface="+mj-lt"/>
                        </a:rPr>
                        <a:t>10:00am – 10:30 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563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pc="-1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24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3A7DA0"/>
                          </a:solidFill>
                          <a:latin typeface="+mj-lt"/>
                        </a:rPr>
                        <a:t>Naples Ballroom 7-8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Break with Exhibitors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Closing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pc="-100" baseline="0" dirty="0">
                          <a:latin typeface="+mj-lt"/>
                        </a:rPr>
                        <a:t>12:30pm – 1:00 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02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0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336665-540E-4060-A898-36263CCC0734}"/>
              </a:ext>
            </a:extLst>
          </p:cNvPr>
          <p:cNvSpPr/>
          <p:nvPr/>
        </p:nvSpPr>
        <p:spPr>
          <a:xfrm>
            <a:off x="7791450" y="2047875"/>
            <a:ext cx="4400550" cy="481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D4655-6A55-4210-808A-A8B58D92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E09415-908A-4A62-9E1D-48117E7F6A9D}"/>
              </a:ext>
            </a:extLst>
          </p:cNvPr>
          <p:cNvGrpSpPr/>
          <p:nvPr/>
        </p:nvGrpSpPr>
        <p:grpSpPr>
          <a:xfrm>
            <a:off x="6381750" y="1028700"/>
            <a:ext cx="5810250" cy="5798638"/>
            <a:chOff x="6620648" y="-170162"/>
            <a:chExt cx="6746370" cy="6732886"/>
          </a:xfrm>
        </p:grpSpPr>
        <p:pic>
          <p:nvPicPr>
            <p:cNvPr id="5" name="Picture 4" descr="A wall covered with sticky notes.">
              <a:extLst>
                <a:ext uri="{FF2B5EF4-FFF2-40B4-BE49-F238E27FC236}">
                  <a16:creationId xmlns:a16="http://schemas.microsoft.com/office/drawing/2014/main" xmlns="" id="{E99260E1-621F-4FED-90AA-5DBE53C4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5" r="15278"/>
            <a:stretch/>
          </p:blipFill>
          <p:spPr>
            <a:xfrm>
              <a:off x="7877174" y="-170162"/>
              <a:ext cx="5489844" cy="67328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CCD1605-C9A0-4179-A90C-FDDE30C7D771}"/>
                </a:ext>
              </a:extLst>
            </p:cNvPr>
            <p:cNvSpPr/>
            <p:nvPr/>
          </p:nvSpPr>
          <p:spPr>
            <a:xfrm>
              <a:off x="6620648" y="-170162"/>
              <a:ext cx="3669478" cy="6732886"/>
            </a:xfrm>
            <a:prstGeom prst="rect">
              <a:avLst/>
            </a:prstGeom>
            <a:gradFill>
              <a:gsLst>
                <a:gs pos="5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4209F-0307-422A-92EE-9C0975A6F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Speaker 1 – Topic </a:t>
            </a:r>
          </a:p>
          <a:p>
            <a:r>
              <a:rPr lang="en-US" dirty="0"/>
              <a:t>Speaker 2 – Topic</a:t>
            </a:r>
          </a:p>
          <a:p>
            <a:pPr indent="0">
              <a:buNone/>
            </a:pPr>
            <a:r>
              <a:rPr lang="en-US" i="1" dirty="0">
                <a:solidFill>
                  <a:srgbClr val="3A7DA0"/>
                </a:solidFill>
              </a:rPr>
              <a:t>Break (20 mins)</a:t>
            </a:r>
          </a:p>
          <a:p>
            <a:r>
              <a:rPr lang="en-US" dirty="0"/>
              <a:t>Speaker 3 – Topic</a:t>
            </a:r>
          </a:p>
          <a:p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4141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5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86169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2CE9C-C8DF-4E2A-9A34-2F6AB1B5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1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4448A1-0C5F-4035-9EBA-C306E933B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Please use slides labeled “Vine”</a:t>
            </a:r>
          </a:p>
        </p:txBody>
      </p:sp>
    </p:spTree>
    <p:extLst>
      <p:ext uri="{BB962C8B-B14F-4D97-AF65-F5344CB8AC3E}">
        <p14:creationId xmlns:p14="http://schemas.microsoft.com/office/powerpoint/2010/main" val="290782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DE1783-46A3-4DCD-AD9F-35892300D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Vine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424A1-2265-494E-8ACD-3FF0F8252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48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A2CEC8-AE52-4450-933E-695D48C0C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Vine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A46AA-DC5E-44E7-AE0E-29E26785D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0270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3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AAAE 2022">
      <a:dk1>
        <a:sysClr val="windowText" lastClr="000000"/>
      </a:dk1>
      <a:lt1>
        <a:sysClr val="window" lastClr="FFFFFF"/>
      </a:lt1>
      <a:dk2>
        <a:srgbClr val="A03967"/>
      </a:dk2>
      <a:lt2>
        <a:srgbClr val="E275AE"/>
      </a:lt2>
      <a:accent1>
        <a:srgbClr val="4A0E2B"/>
      </a:accent1>
      <a:accent2>
        <a:srgbClr val="56764A"/>
      </a:accent2>
      <a:accent3>
        <a:srgbClr val="3F4B38"/>
      </a:accent3>
      <a:accent4>
        <a:srgbClr val="3A7DA0"/>
      </a:accent4>
      <a:accent5>
        <a:srgbClr val="00496F"/>
      </a:accent5>
      <a:accent6>
        <a:srgbClr val="00283B"/>
      </a:accent6>
      <a:hlink>
        <a:srgbClr val="D21381"/>
      </a:hlink>
      <a:folHlink>
        <a:srgbClr val="4A0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289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Ebrima</vt:lpstr>
      <vt:lpstr>Gadugi</vt:lpstr>
      <vt:lpstr>Office Theme</vt:lpstr>
      <vt:lpstr>Presentation Title</vt:lpstr>
      <vt:lpstr>Speakers</vt:lpstr>
      <vt:lpstr>Agenda</vt:lpstr>
      <vt:lpstr>Slide With Graphics</vt:lpstr>
      <vt:lpstr>For slides without graphics</vt:lpstr>
      <vt:lpstr>Presenter 1 Deck</vt:lpstr>
      <vt:lpstr>PowerPoint Presentation</vt:lpstr>
      <vt:lpstr>PowerPoint Presentation</vt:lpstr>
      <vt:lpstr>Slide With Graphics</vt:lpstr>
      <vt:lpstr>For slides without graphics</vt:lpstr>
      <vt:lpstr>Presenter 2 Slide-deck</vt:lpstr>
      <vt:lpstr>PowerPoint Presentation</vt:lpstr>
      <vt:lpstr>PowerPoint Presentation</vt:lpstr>
      <vt:lpstr>Slide With Graphics</vt:lpstr>
      <vt:lpstr>For slides without graphics</vt:lpstr>
      <vt:lpstr>Presenter 3 Slide-deck</vt:lpstr>
      <vt:lpstr>PowerPoint Presentation</vt:lpstr>
      <vt:lpstr>PowerPoint Presentation</vt:lpstr>
      <vt:lpstr>Slide With Graphics</vt:lpstr>
      <vt:lpstr>For slides without graphics</vt:lpstr>
      <vt:lpstr>Thank You.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Robertson</dc:creator>
  <cp:lastModifiedBy>72</cp:lastModifiedBy>
  <cp:revision>46</cp:revision>
  <cp:lastPrinted>2021-06-16T19:02:17Z</cp:lastPrinted>
  <dcterms:created xsi:type="dcterms:W3CDTF">2021-06-15T06:14:34Z</dcterms:created>
  <dcterms:modified xsi:type="dcterms:W3CDTF">2022-03-30T21:11:13Z</dcterms:modified>
</cp:coreProperties>
</file>