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handoutMasterIdLst>
    <p:handoutMasterId r:id="rId6"/>
  </p:handout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83B557-0B03-4F37-9159-37512C8253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AE6784-8895-407A-AFB1-79747EE1D7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8BFD5-AB6E-4DB7-94D9-D4C4094CFF7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2BB32-AEA0-49D6-83A4-9516AE8FAF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ABFF9-5E45-4A21-A4E2-5532D6234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3B6C0-0125-4605-9441-C049E28B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2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SWAAAE Winter 2021 virtual conference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E22F71-7C14-433B-B02C-D3D7B57AE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676" y="0"/>
            <a:ext cx="4311477" cy="6251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DDE500-7941-44A9-87C6-6BA676940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972" r="2" b="2"/>
          <a:stretch/>
        </p:blipFill>
        <p:spPr>
          <a:xfrm>
            <a:off x="10920417" y="5093169"/>
            <a:ext cx="1268423" cy="11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7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SWAAAE Winter 2021 virtual conference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E22F71-7C14-433B-B02C-D3D7B57AE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676" y="0"/>
            <a:ext cx="4311477" cy="6251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DDE500-7941-44A9-87C6-6BA676940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972" r="2" b="2"/>
          <a:stretch/>
        </p:blipFill>
        <p:spPr>
          <a:xfrm>
            <a:off x="10920417" y="5093169"/>
            <a:ext cx="1268423" cy="11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5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SWAAAE Winter 2021 virtual conference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E22F71-7C14-433B-B02C-D3D7B57AE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676" y="0"/>
            <a:ext cx="4311477" cy="6251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DDE500-7941-44A9-87C6-6BA676940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972" r="2" b="2"/>
          <a:stretch/>
        </p:blipFill>
        <p:spPr>
          <a:xfrm>
            <a:off x="10920417" y="5093169"/>
            <a:ext cx="1268423" cy="11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8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SWAAAE Winter 2021 virtual conference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E22F71-7C14-433B-B02C-D3D7B57AE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676" y="0"/>
            <a:ext cx="4311477" cy="6251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DDE500-7941-44A9-87C6-6BA676940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972" r="2" b="2"/>
          <a:stretch/>
        </p:blipFill>
        <p:spPr>
          <a:xfrm>
            <a:off x="10920417" y="5093169"/>
            <a:ext cx="1268423" cy="11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1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B675A60-DA84-4974-84C7-1CE5A8E37E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972" r="2" b="2"/>
          <a:stretch/>
        </p:blipFill>
        <p:spPr>
          <a:xfrm>
            <a:off x="10920417" y="5093169"/>
            <a:ext cx="1268423" cy="11288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21D86B3-40A3-41E6-8237-A2EEE59FFC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3F2C405F-1701-4921-ACD0-B6DC4AA744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434373E-6CA4-4CA9-9473-6943C5E693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7676" y="0"/>
            <a:ext cx="4311477" cy="62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1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21D86B3-40A3-41E6-8237-A2EEE59FFC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3F2C405F-1701-4921-ACD0-B6DC4AA7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56B0512-11A3-464C-9C71-2834E76EA4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972" r="2" b="2"/>
          <a:stretch/>
        </p:blipFill>
        <p:spPr>
          <a:xfrm>
            <a:off x="10816723" y="5562044"/>
            <a:ext cx="1268423" cy="11288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SWAAAE Winter 2021 virtual conference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1896B9-A564-4997-90AF-68F370A8AA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4861" y="45721"/>
            <a:ext cx="3783717" cy="54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6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72601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255501"/>
            <a:ext cx="10058400" cy="10000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cap="all" baseline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SWAAAE Winter 2021 virtual conference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3CC7E7-E7DC-4983-9FA6-097AE9064E0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8216" y="35965"/>
            <a:ext cx="3909608" cy="35860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FE568A-ABF7-44AE-AC09-93C0DDFA4EA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922158" y="1427225"/>
            <a:ext cx="5541626" cy="80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4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4" r:id="rId2"/>
    <p:sldLayoutId id="2147483725" r:id="rId3"/>
    <p:sldLayoutId id="2147483726" r:id="rId4"/>
    <p:sldLayoutId id="2147483716" r:id="rId5"/>
    <p:sldLayoutId id="2147483721" r:id="rId6"/>
    <p:sldLayoutId id="2147483723" r:id="rId7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49808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DD0C-8CB0-45D4-BAEE-DE12D7D77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3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63D5F-8BBD-4C01-A9A7-516977F59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41FF1-A25B-40CC-AB64-FBBAD4642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6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F4A2-DBA2-4A57-8917-2201ADE28D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EAE8F-459D-407B-91F8-A938C14D6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CFFC-D0C4-40D8-8A46-54B1A2F0B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6DE94-EFA8-45C7-9F46-A8AFF637E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7281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DF8B26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Verdana</vt:lpstr>
      <vt:lpstr>1_Retrospect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Herring (KCA)</dc:creator>
  <cp:lastModifiedBy>Cathy Herring (KCA)</cp:lastModifiedBy>
  <cp:revision>5</cp:revision>
  <dcterms:created xsi:type="dcterms:W3CDTF">2021-01-07T21:00:17Z</dcterms:created>
  <dcterms:modified xsi:type="dcterms:W3CDTF">2021-01-07T21:22:47Z</dcterms:modified>
</cp:coreProperties>
</file>