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2"/>
  </p:notesMasterIdLst>
  <p:sldIdLst>
    <p:sldId id="269" r:id="rId2"/>
    <p:sldId id="263" r:id="rId3"/>
    <p:sldId id="274" r:id="rId4"/>
    <p:sldId id="270" r:id="rId5"/>
    <p:sldId id="275" r:id="rId6"/>
    <p:sldId id="276" r:id="rId7"/>
    <p:sldId id="265" r:id="rId8"/>
    <p:sldId id="267" r:id="rId9"/>
    <p:sldId id="273" r:id="rId10"/>
    <p:sldId id="277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ee Mann" initials="NM" lastIdx="1" clrIdx="0">
    <p:extLst>
      <p:ext uri="{19B8F6BF-5375-455C-9EA6-DF929625EA0E}">
        <p15:presenceInfo xmlns:p15="http://schemas.microsoft.com/office/powerpoint/2012/main" userId="Natalee 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D"/>
    <a:srgbClr val="2F528F"/>
    <a:srgbClr val="B8ADA9"/>
    <a:srgbClr val="ACAEBD"/>
    <a:srgbClr val="F1592A"/>
    <a:srgbClr val="AEA9A8"/>
    <a:srgbClr val="DA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5914B-715B-479E-9368-E979AED31CF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130E-FA1F-4BF2-A187-63594B4B1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2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2BB9C6-7661-CE23-1027-236A738C3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61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1D12250-0B1B-E179-E1D0-389631BAA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97163" y="2817230"/>
            <a:ext cx="8763000" cy="600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sz="3200" dirty="0"/>
              <a:t>Session X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78A2E3-5A7C-6198-F8CA-E4B475AEA7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7163" y="3627437"/>
            <a:ext cx="8763000" cy="8620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sz="4400" dirty="0"/>
              <a:t>Presentation Title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7B6EB40-62A9-1601-FB0A-36DD3E2758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7163" y="4699583"/>
            <a:ext cx="8763000" cy="727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sz="3200" dirty="0"/>
              <a:t>Subtitle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418980-47CD-B4AD-E7B9-EBC0323C1B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163" y="5734050"/>
            <a:ext cx="8763000" cy="4191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sz="2400" dirty="0">
                <a:latin typeface="Bahnschrift" panose="020B0502040204020203" pitchFamily="34" charset="0"/>
              </a:rPr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1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8C60E7-DF92-81DD-83FB-989C746F1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6336" y="662283"/>
            <a:ext cx="2759328" cy="1567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B796AF-A06F-9ADA-1B9A-FD6DD0F4F44F}"/>
              </a:ext>
            </a:extLst>
          </p:cNvPr>
          <p:cNvSpPr/>
          <p:nvPr userDrawn="1"/>
        </p:nvSpPr>
        <p:spPr>
          <a:xfrm>
            <a:off x="0" y="3070670"/>
            <a:ext cx="12192000" cy="1725897"/>
          </a:xfrm>
          <a:prstGeom prst="rect">
            <a:avLst/>
          </a:prstGeom>
          <a:solidFill>
            <a:srgbClr val="F15A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F1DD9F-87E1-8247-0BFA-EA66A10D37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09938"/>
            <a:ext cx="12192000" cy="52863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sz="3200" dirty="0"/>
              <a:t>Divider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93B32A-AE36-FF7C-6927-3A5F7A441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32275"/>
            <a:ext cx="12192000" cy="30638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2916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1F4064-2E0D-26C6-5680-13A0309B3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EFA9FD-7787-9AD8-0FB6-2E12F6C093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050" y="4665441"/>
            <a:ext cx="625475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ACAEBD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sz="2400" dirty="0"/>
              <a:t>(Name)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60A58-76C2-A0F0-AC12-AA1A27EA8125}"/>
              </a:ext>
            </a:extLst>
          </p:cNvPr>
          <p:cNvSpPr txBox="1"/>
          <p:nvPr userDrawn="1"/>
        </p:nvSpPr>
        <p:spPr>
          <a:xfrm>
            <a:off x="5879989" y="2469755"/>
            <a:ext cx="4953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ahnschrift" panose="020B0502040204020203" pitchFamily="34" charset="0"/>
              </a:rPr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AB30AF-B9E1-E1B7-DF3D-6AFD81DF976D}"/>
              </a:ext>
            </a:extLst>
          </p:cNvPr>
          <p:cNvSpPr txBox="1"/>
          <p:nvPr userDrawn="1"/>
        </p:nvSpPr>
        <p:spPr>
          <a:xfrm>
            <a:off x="5231958" y="3893767"/>
            <a:ext cx="624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CAEBD"/>
                </a:solidFill>
                <a:latin typeface="Bahnschrift" panose="020B0502040204020203" pitchFamily="34" charset="0"/>
              </a:rPr>
              <a:t>For additional information, please contact: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EACB511-E097-28A6-FE50-0FE4C63074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5078145"/>
            <a:ext cx="625475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ACAEBD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sz="2400" dirty="0"/>
              <a:t>(Email)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C61F121-1254-F45E-E65F-D0EF6922E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26050" y="5490849"/>
            <a:ext cx="625475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ACAEBD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sz="2400" dirty="0"/>
              <a:t>(Number, Socials, or Other?)</a:t>
            </a:r>
          </a:p>
        </p:txBody>
      </p:sp>
    </p:spTree>
    <p:extLst>
      <p:ext uri="{BB962C8B-B14F-4D97-AF65-F5344CB8AC3E}">
        <p14:creationId xmlns:p14="http://schemas.microsoft.com/office/powerpoint/2010/main" val="147379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B2164F-4B5B-D54D-1E43-CFA614E98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96C852EE-3926-DE59-FAEB-DA5F219D1F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03338" y="1747838"/>
            <a:ext cx="1708150" cy="522287"/>
          </a:xfrm>
          <a:ln w="12700">
            <a:solidFill>
              <a:srgbClr val="2F528F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B8ADA9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B693CE08-C683-D423-D766-64DE214314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2432" y="1747279"/>
            <a:ext cx="1708150" cy="522287"/>
          </a:xfrm>
          <a:ln w="12700">
            <a:solidFill>
              <a:srgbClr val="2F528F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B8ADA9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3" name="Picture Placeholder 29">
            <a:extLst>
              <a:ext uri="{FF2B5EF4-FFF2-40B4-BE49-F238E27FC236}">
                <a16:creationId xmlns:a16="http://schemas.microsoft.com/office/drawing/2014/main" id="{C021583B-B01A-5F36-5C08-15EF72FBF4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02031" y="1747278"/>
            <a:ext cx="1708150" cy="522287"/>
          </a:xfrm>
          <a:ln w="12700">
            <a:solidFill>
              <a:srgbClr val="2F528F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B8ADA9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2" name="Picture Placeholder 29">
            <a:extLst>
              <a:ext uri="{FF2B5EF4-FFF2-40B4-BE49-F238E27FC236}">
                <a16:creationId xmlns:a16="http://schemas.microsoft.com/office/drawing/2014/main" id="{A5340321-E998-2042-D863-FE03BDB81D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82937" y="1747279"/>
            <a:ext cx="1708150" cy="522287"/>
          </a:xfrm>
          <a:ln w="12700">
            <a:solidFill>
              <a:srgbClr val="2F528F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B8ADA9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6" name="Picture Placeholder 29">
            <a:extLst>
              <a:ext uri="{FF2B5EF4-FFF2-40B4-BE49-F238E27FC236}">
                <a16:creationId xmlns:a16="http://schemas.microsoft.com/office/drawing/2014/main" id="{831094CB-88C5-9B35-1112-569DA608C0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80920" y="2445814"/>
            <a:ext cx="1708150" cy="2107095"/>
          </a:xfrm>
          <a:ln w="12700">
            <a:solidFill>
              <a:srgbClr val="2F528F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B8ADA9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Speaker</a:t>
            </a:r>
          </a:p>
          <a:p>
            <a:r>
              <a:rPr lang="en-US" dirty="0"/>
              <a:t>Photo</a:t>
            </a:r>
          </a:p>
        </p:txBody>
      </p:sp>
      <p:sp>
        <p:nvSpPr>
          <p:cNvPr id="35" name="Picture Placeholder 29">
            <a:extLst>
              <a:ext uri="{FF2B5EF4-FFF2-40B4-BE49-F238E27FC236}">
                <a16:creationId xmlns:a16="http://schemas.microsoft.com/office/drawing/2014/main" id="{DD65463C-471B-A2F2-99A1-64EF8B54D3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9786" y="2445814"/>
            <a:ext cx="1708150" cy="2107095"/>
          </a:xfrm>
          <a:ln w="12700">
            <a:solidFill>
              <a:srgbClr val="2F528F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B8ADA9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Speaker</a:t>
            </a:r>
          </a:p>
          <a:p>
            <a:r>
              <a:rPr lang="en-US" dirty="0"/>
              <a:t>Photo</a:t>
            </a:r>
          </a:p>
        </p:txBody>
      </p:sp>
      <p:sp>
        <p:nvSpPr>
          <p:cNvPr id="34" name="Picture Placeholder 29">
            <a:extLst>
              <a:ext uri="{FF2B5EF4-FFF2-40B4-BE49-F238E27FC236}">
                <a16:creationId xmlns:a16="http://schemas.microsoft.com/office/drawing/2014/main" id="{AC5B7E06-A74D-BD6F-3EFC-CB7A1331F4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02713" y="2446373"/>
            <a:ext cx="1708150" cy="2107095"/>
          </a:xfrm>
          <a:ln w="12700">
            <a:solidFill>
              <a:srgbClr val="2F528F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B8ADA9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Moderator</a:t>
            </a:r>
          </a:p>
          <a:p>
            <a:r>
              <a:rPr lang="en-US" dirty="0"/>
              <a:t>Photo</a:t>
            </a:r>
          </a:p>
        </p:txBody>
      </p:sp>
      <p:sp>
        <p:nvSpPr>
          <p:cNvPr id="37" name="Picture Placeholder 29">
            <a:extLst>
              <a:ext uri="{FF2B5EF4-FFF2-40B4-BE49-F238E27FC236}">
                <a16:creationId xmlns:a16="http://schemas.microsoft.com/office/drawing/2014/main" id="{0BB21F3A-C535-EFE8-1C46-8C1A3D73FAE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2031" y="2445813"/>
            <a:ext cx="1708150" cy="2107095"/>
          </a:xfrm>
          <a:ln w="12700">
            <a:solidFill>
              <a:srgbClr val="2F528F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B8ADA9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Speaker</a:t>
            </a:r>
          </a:p>
          <a:p>
            <a:r>
              <a:rPr lang="en-US" dirty="0"/>
              <a:t>Photo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D2629-534C-48F9-118F-C693F4A98A36}"/>
              </a:ext>
            </a:extLst>
          </p:cNvPr>
          <p:cNvSpPr txBox="1"/>
          <p:nvPr userDrawn="1"/>
        </p:nvSpPr>
        <p:spPr>
          <a:xfrm>
            <a:off x="238539" y="357810"/>
            <a:ext cx="1164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ahnschrift" panose="020B0502040204020203" pitchFamily="34" charset="0"/>
              </a:rPr>
              <a:t>Speakers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0A03355A-27A2-7791-4F41-7271B3034B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3716" y="5206770"/>
            <a:ext cx="2606144" cy="30763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rgbClr val="F15A2D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b="1" dirty="0"/>
              <a:t>Moderator Name</a:t>
            </a:r>
            <a:endParaRPr lang="en-US" dirty="0"/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2D8D7230-38C1-1FCB-D6DF-0E128D8317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1209" y="5614722"/>
            <a:ext cx="2751158" cy="3076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F15A2D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Moderator Company Name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04A042CE-1492-84CE-3668-8D8EE0B4C5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3716" y="5983466"/>
            <a:ext cx="2606144" cy="3076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rgbClr val="F15A2D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sz="1100" dirty="0"/>
              <a:t>Moderatoremail@mail.com</a:t>
            </a:r>
            <a:endParaRPr lang="en-US" dirty="0"/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4C24FB9F-03B6-6757-1F04-6C70B2DAB1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86444" y="5206770"/>
            <a:ext cx="2606144" cy="30763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rgbClr val="F15A2D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b="1" dirty="0"/>
              <a:t>Speaker Name</a:t>
            </a:r>
            <a:endParaRPr lang="en-US" dirty="0"/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900D6D82-DEF2-0A13-950C-FA36E62AE4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13937" y="5614722"/>
            <a:ext cx="2751158" cy="3076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F15A2D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Speaker Company Name</a:t>
            </a:r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F6FCA44F-6DDB-5CCE-F667-456CDD3131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6444" y="5983466"/>
            <a:ext cx="2606144" cy="3076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rgbClr val="F15A2D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sz="1100" dirty="0"/>
              <a:t>Speakeremail@mail.com</a:t>
            </a:r>
            <a:endParaRPr lang="en-US" dirty="0"/>
          </a:p>
        </p:txBody>
      </p:sp>
      <p:sp>
        <p:nvSpPr>
          <p:cNvPr id="48" name="Text Placeholder 38">
            <a:extLst>
              <a:ext uri="{FF2B5EF4-FFF2-40B4-BE49-F238E27FC236}">
                <a16:creationId xmlns:a16="http://schemas.microsoft.com/office/drawing/2014/main" id="{6C910B40-C6FB-3E6B-A0CE-9CC783DC6B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5846" y="5207984"/>
            <a:ext cx="2606144" cy="30763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rgbClr val="F15A2D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b="1" dirty="0"/>
              <a:t>Speaker Name</a:t>
            </a:r>
            <a:endParaRPr lang="en-US" dirty="0"/>
          </a:p>
        </p:txBody>
      </p:sp>
      <p:sp>
        <p:nvSpPr>
          <p:cNvPr id="49" name="Text Placeholder 38">
            <a:extLst>
              <a:ext uri="{FF2B5EF4-FFF2-40B4-BE49-F238E27FC236}">
                <a16:creationId xmlns:a16="http://schemas.microsoft.com/office/drawing/2014/main" id="{6F2F182B-711C-EF12-F325-9696EE6AE4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53339" y="5615936"/>
            <a:ext cx="2751158" cy="3076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F15A2D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Speaker Company Name</a:t>
            </a:r>
          </a:p>
        </p:txBody>
      </p:sp>
      <p:sp>
        <p:nvSpPr>
          <p:cNvPr id="50" name="Text Placeholder 38">
            <a:extLst>
              <a:ext uri="{FF2B5EF4-FFF2-40B4-BE49-F238E27FC236}">
                <a16:creationId xmlns:a16="http://schemas.microsoft.com/office/drawing/2014/main" id="{17EADDBB-1F91-84EC-1C22-B2AE07809D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25846" y="5984680"/>
            <a:ext cx="2606144" cy="3076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rgbClr val="F15A2D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sz="1100" dirty="0"/>
              <a:t>Speakeremail@mail.com</a:t>
            </a:r>
            <a:endParaRPr lang="en-US" dirty="0"/>
          </a:p>
        </p:txBody>
      </p:sp>
      <p:sp>
        <p:nvSpPr>
          <p:cNvPr id="52" name="Text Placeholder 38">
            <a:extLst>
              <a:ext uri="{FF2B5EF4-FFF2-40B4-BE49-F238E27FC236}">
                <a16:creationId xmlns:a16="http://schemas.microsoft.com/office/drawing/2014/main" id="{0D137CE5-4A05-B7D9-E96E-E064D0762D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58574" y="5207983"/>
            <a:ext cx="2606144" cy="30763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rgbClr val="F15A2D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b="1" dirty="0"/>
              <a:t>Speaker Name</a:t>
            </a:r>
            <a:endParaRPr lang="en-US" dirty="0"/>
          </a:p>
        </p:txBody>
      </p:sp>
      <p:sp>
        <p:nvSpPr>
          <p:cNvPr id="53" name="Text Placeholder 38">
            <a:extLst>
              <a:ext uri="{FF2B5EF4-FFF2-40B4-BE49-F238E27FC236}">
                <a16:creationId xmlns:a16="http://schemas.microsoft.com/office/drawing/2014/main" id="{7CC69AC0-901B-C334-D56F-C36F3E95056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6067" y="5615935"/>
            <a:ext cx="2751158" cy="3076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F15A2D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Speaker Company Name</a:t>
            </a:r>
          </a:p>
        </p:txBody>
      </p:sp>
      <p:sp>
        <p:nvSpPr>
          <p:cNvPr id="54" name="Text Placeholder 38">
            <a:extLst>
              <a:ext uri="{FF2B5EF4-FFF2-40B4-BE49-F238E27FC236}">
                <a16:creationId xmlns:a16="http://schemas.microsoft.com/office/drawing/2014/main" id="{4C767F68-8BCA-165F-D856-0111686AB6E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58574" y="5984679"/>
            <a:ext cx="2606144" cy="3076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rgbClr val="F15A2D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sz="1100" dirty="0"/>
              <a:t>Speakeremail@mail.com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30AA714-5439-2284-60F9-A4EB37896F3C}"/>
              </a:ext>
            </a:extLst>
          </p:cNvPr>
          <p:cNvSpPr txBox="1"/>
          <p:nvPr userDrawn="1"/>
        </p:nvSpPr>
        <p:spPr>
          <a:xfrm>
            <a:off x="1302713" y="4789613"/>
            <a:ext cx="170815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15A2D"/>
                </a:solidFill>
                <a:latin typeface="Bahnschrift" panose="020B0502040204020203" pitchFamily="34" charset="0"/>
              </a:rPr>
              <a:t>Moderator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1A8411-D9D6-1393-9613-7C5809675180}"/>
              </a:ext>
            </a:extLst>
          </p:cNvPr>
          <p:cNvSpPr txBox="1"/>
          <p:nvPr userDrawn="1"/>
        </p:nvSpPr>
        <p:spPr>
          <a:xfrm>
            <a:off x="3835441" y="4794019"/>
            <a:ext cx="170815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15A2D"/>
                </a:solidFill>
                <a:latin typeface="Bahnschrift" panose="020B0502040204020203" pitchFamily="34" charset="0"/>
              </a:rPr>
              <a:t>Speaker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6DBFE4-4577-F8E7-5AE9-9DC25DC3C1DB}"/>
              </a:ext>
            </a:extLst>
          </p:cNvPr>
          <p:cNvSpPr txBox="1"/>
          <p:nvPr userDrawn="1"/>
        </p:nvSpPr>
        <p:spPr>
          <a:xfrm>
            <a:off x="6382937" y="4789612"/>
            <a:ext cx="170815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15A2D"/>
                </a:solidFill>
                <a:latin typeface="Bahnschrift" panose="020B0502040204020203" pitchFamily="34" charset="0"/>
              </a:rPr>
              <a:t>Speaker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E17A58-DC16-3816-0DCB-A37D3318A82E}"/>
              </a:ext>
            </a:extLst>
          </p:cNvPr>
          <p:cNvSpPr txBox="1"/>
          <p:nvPr userDrawn="1"/>
        </p:nvSpPr>
        <p:spPr>
          <a:xfrm>
            <a:off x="8902031" y="4789611"/>
            <a:ext cx="170815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15A2D"/>
                </a:solidFill>
                <a:latin typeface="Bahnschrift" panose="020B0502040204020203" pitchFamily="34" charset="0"/>
              </a:rPr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250012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EA90B8-BED4-E82A-66C1-86E17F824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377E7D-047C-E255-C12D-D16ADD51A6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250" y="1474788"/>
            <a:ext cx="11704638" cy="3697287"/>
          </a:xfrm>
        </p:spPr>
        <p:txBody>
          <a:bodyPr/>
          <a:lstStyle>
            <a:lvl1pPr>
              <a:defRPr sz="2400">
                <a:latin typeface="Bahnschrift" panose="020B0502040204020203" pitchFamily="34" charset="0"/>
              </a:defRPr>
            </a:lvl1pPr>
            <a:lvl2pPr>
              <a:defRPr sz="2400">
                <a:latin typeface="Bahnschrift" panose="020B0502040204020203" pitchFamily="34" charset="0"/>
              </a:defRPr>
            </a:lvl2pPr>
            <a:lvl3pPr>
              <a:defRPr sz="2400">
                <a:latin typeface="Bahnschrift" panose="020B0502040204020203" pitchFamily="34" charset="0"/>
              </a:defRPr>
            </a:lvl3pPr>
            <a:lvl4pPr>
              <a:defRPr sz="2400">
                <a:latin typeface="Bahnschrift" panose="020B0502040204020203" pitchFamily="34" charset="0"/>
              </a:defRPr>
            </a:lvl4pPr>
            <a:lvl5pPr>
              <a:defRPr sz="2400"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A93B1-F534-61F3-72CA-A74C60DC2B03}"/>
              </a:ext>
            </a:extLst>
          </p:cNvPr>
          <p:cNvSpPr txBox="1"/>
          <p:nvPr userDrawn="1"/>
        </p:nvSpPr>
        <p:spPr>
          <a:xfrm>
            <a:off x="222250" y="358372"/>
            <a:ext cx="1196975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Bahnschrift" panose="020B0502040204020203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5052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EA90B8-BED4-E82A-66C1-86E17F824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377E7D-047C-E255-C12D-D16ADD51A6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250" y="1474788"/>
            <a:ext cx="11704638" cy="3697287"/>
          </a:xfrm>
        </p:spPr>
        <p:txBody>
          <a:bodyPr/>
          <a:lstStyle>
            <a:lvl1pPr>
              <a:defRPr sz="2400">
                <a:latin typeface="Bahnschrift" panose="020B0502040204020203" pitchFamily="34" charset="0"/>
              </a:defRPr>
            </a:lvl1pPr>
            <a:lvl2pPr>
              <a:defRPr sz="2400">
                <a:latin typeface="Bahnschrift" panose="020B0502040204020203" pitchFamily="34" charset="0"/>
              </a:defRPr>
            </a:lvl2pPr>
            <a:lvl3pPr>
              <a:defRPr sz="2400">
                <a:latin typeface="Bahnschrift" panose="020B0502040204020203" pitchFamily="34" charset="0"/>
              </a:defRPr>
            </a:lvl3pPr>
            <a:lvl4pPr>
              <a:defRPr sz="2400">
                <a:latin typeface="Bahnschrift" panose="020B0502040204020203" pitchFamily="34" charset="0"/>
              </a:defRPr>
            </a:lvl4pPr>
            <a:lvl5pPr>
              <a:defRPr sz="2400"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3185A-6BC2-7F7C-4021-2582D6335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680" y="200234"/>
            <a:ext cx="11948319" cy="907724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0108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EA90B8-BED4-E82A-66C1-86E17F824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C0D9C3-0B35-BF8E-A280-656033BA6BB8}"/>
              </a:ext>
            </a:extLst>
          </p:cNvPr>
          <p:cNvSpPr/>
          <p:nvPr userDrawn="1"/>
        </p:nvSpPr>
        <p:spPr>
          <a:xfrm>
            <a:off x="0" y="200234"/>
            <a:ext cx="12191999" cy="907724"/>
          </a:xfrm>
          <a:prstGeom prst="rect">
            <a:avLst/>
          </a:prstGeom>
          <a:solidFill>
            <a:srgbClr val="F15A2D"/>
          </a:solidFill>
          <a:ln>
            <a:solidFill>
              <a:srgbClr val="F15A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377E7D-047C-E255-C12D-D16ADD51A6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250" y="1474788"/>
            <a:ext cx="11704638" cy="3697287"/>
          </a:xfrm>
        </p:spPr>
        <p:txBody>
          <a:bodyPr/>
          <a:lstStyle>
            <a:lvl1pPr>
              <a:defRPr sz="2400">
                <a:latin typeface="Bahnschrift" panose="020B0502040204020203" pitchFamily="34" charset="0"/>
              </a:defRPr>
            </a:lvl1pPr>
            <a:lvl2pPr>
              <a:defRPr sz="2400">
                <a:latin typeface="Bahnschrift" panose="020B0502040204020203" pitchFamily="34" charset="0"/>
              </a:defRPr>
            </a:lvl2pPr>
            <a:lvl3pPr>
              <a:defRPr sz="2400">
                <a:latin typeface="Bahnschrift" panose="020B0502040204020203" pitchFamily="34" charset="0"/>
              </a:defRPr>
            </a:lvl3pPr>
            <a:lvl4pPr>
              <a:defRPr sz="2400">
                <a:latin typeface="Bahnschrift" panose="020B0502040204020203" pitchFamily="34" charset="0"/>
              </a:defRPr>
            </a:lvl4pPr>
            <a:lvl5pPr>
              <a:defRPr sz="2400"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3185A-6BC2-7F7C-4021-2582D6335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680" y="200234"/>
            <a:ext cx="11948319" cy="907724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6355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EA90B8-BED4-E82A-66C1-86E17F824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C0D9C3-0B35-BF8E-A280-656033BA6BB8}"/>
              </a:ext>
            </a:extLst>
          </p:cNvPr>
          <p:cNvSpPr/>
          <p:nvPr userDrawn="1"/>
        </p:nvSpPr>
        <p:spPr>
          <a:xfrm>
            <a:off x="0" y="200234"/>
            <a:ext cx="12191999" cy="907724"/>
          </a:xfrm>
          <a:prstGeom prst="rect">
            <a:avLst/>
          </a:prstGeom>
          <a:solidFill>
            <a:srgbClr val="F15A2D"/>
          </a:solidFill>
          <a:ln>
            <a:solidFill>
              <a:srgbClr val="F15A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377E7D-047C-E255-C12D-D16ADD51A6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250" y="1474788"/>
            <a:ext cx="11704638" cy="3697287"/>
          </a:xfrm>
        </p:spPr>
        <p:txBody>
          <a:bodyPr/>
          <a:lstStyle>
            <a:lvl1pPr>
              <a:defRPr sz="2400">
                <a:latin typeface="Bahnschrift" panose="020B0502040204020203" pitchFamily="34" charset="0"/>
              </a:defRPr>
            </a:lvl1pPr>
            <a:lvl2pPr>
              <a:defRPr sz="2400">
                <a:latin typeface="Bahnschrift" panose="020B0502040204020203" pitchFamily="34" charset="0"/>
              </a:defRPr>
            </a:lvl2pPr>
            <a:lvl3pPr>
              <a:defRPr sz="2400">
                <a:latin typeface="Bahnschrift" panose="020B0502040204020203" pitchFamily="34" charset="0"/>
              </a:defRPr>
            </a:lvl3pPr>
            <a:lvl4pPr>
              <a:defRPr sz="2400">
                <a:latin typeface="Bahnschrift" panose="020B0502040204020203" pitchFamily="34" charset="0"/>
              </a:defRPr>
            </a:lvl4pPr>
            <a:lvl5pPr>
              <a:defRPr sz="2400"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3185A-6BC2-7F7C-4021-2582D6335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680" y="200234"/>
            <a:ext cx="11948319" cy="907724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3305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2EEDD2-9A58-92B2-F5C3-428549ED4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717A5F2-56A1-F87A-B22D-52616AFE90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213" y="1487488"/>
            <a:ext cx="4857750" cy="4738687"/>
          </a:xfrm>
          <a:solidFill>
            <a:schemeClr val="bg1"/>
          </a:solidFill>
          <a:ln w="12700">
            <a:solidFill>
              <a:srgbClr val="2F528F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rgbClr val="F15A2D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1EFD20-917E-7B47-B506-43E52482D8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063" y="440514"/>
            <a:ext cx="11553825" cy="534211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Slide With Graphic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7D34F83-2BB5-E185-F1CB-6086E03ECE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486894"/>
            <a:ext cx="5918200" cy="480119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Bahnschrift" panose="020B050204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Bahnschrift" panose="020B050204020402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Bahnschrift" panose="020B0502040204020203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428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2EEDD2-9A58-92B2-F5C3-428549ED4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1EFD20-917E-7B47-B506-43E52482D8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063" y="440514"/>
            <a:ext cx="11553825" cy="534211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Slide With Blank Area for Graphic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7D34F83-2BB5-E185-F1CB-6086E03ECE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063" y="1515765"/>
            <a:ext cx="5918200" cy="480119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Bahnschrift" panose="020B050204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Bahnschrift" panose="020B050204020402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Bahnschrift" panose="020B0502040204020203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37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De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2BB9C6-7661-CE23-1027-236A738C3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61"/>
            <a:ext cx="12192000" cy="68580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78A2E3-5A7C-6198-F8CA-E4B475AEA7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7163" y="3627437"/>
            <a:ext cx="8763000" cy="8620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sz="4000" dirty="0"/>
              <a:t>Presenter Deck 1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7B6EB40-62A9-1601-FB0A-36DD3E2758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7163" y="4699583"/>
            <a:ext cx="8763000" cy="727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sz="3200" dirty="0"/>
              <a:t>Subtitle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418980-47CD-B4AD-E7B9-EBC0323C1B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163" y="5734050"/>
            <a:ext cx="8763000" cy="4191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sz="2400" dirty="0">
                <a:latin typeface="Bahnschrift" panose="020B0502040204020203" pitchFamily="34" charset="0"/>
              </a:rPr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8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009BDD-74E2-4119-BBDA-8EF2FE4B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FBD49-58D3-4DAF-93B6-8022E409B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56B27-0EF3-463E-A9FC-56E22DCFA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A9AE3-6F6B-498C-B634-C806CE9E067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87BB9-8540-4B8F-8B78-3974F686A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54D31-2192-45D1-BA5C-484525127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C7C0F-A46D-4A07-BD0E-E5A7C0AF9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8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2" r:id="rId3"/>
    <p:sldLayoutId id="2147483707" r:id="rId4"/>
    <p:sldLayoutId id="2147483711" r:id="rId5"/>
    <p:sldLayoutId id="2147483710" r:id="rId6"/>
    <p:sldLayoutId id="2147483704" r:id="rId7"/>
    <p:sldLayoutId id="2147483708" r:id="rId8"/>
    <p:sldLayoutId id="2147483709" r:id="rId9"/>
    <p:sldLayoutId id="2147483701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83D0B-6869-F58A-4DB2-65743F4DC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17740-C90A-F62F-C7EF-3213989430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1DFA1-10D2-FAE8-072A-E4FED08034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AE7DA-BB66-2B96-DD80-7E7966144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0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9E411-8761-4990-8C25-58F5933680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47ED7-5BE7-44CA-8939-281C35500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063" y="1515765"/>
            <a:ext cx="7448164" cy="480119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Break with Exhibitors</a:t>
            </a:r>
          </a:p>
          <a:p>
            <a:pPr marL="0" indent="0">
              <a:buNone/>
            </a:pPr>
            <a:r>
              <a:rPr lang="en-US" b="1" dirty="0"/>
              <a:t>Sonoran Sky Ballroom 1-3 | 10:00 – 10:45 am</a:t>
            </a:r>
            <a:br>
              <a:rPr lang="en-US" dirty="0"/>
            </a:br>
            <a:r>
              <a:rPr lang="en-US" dirty="0"/>
              <a:t>Learning/Networking Opportunity</a:t>
            </a:r>
            <a:br>
              <a:rPr lang="en-US" dirty="0"/>
            </a:br>
            <a:r>
              <a:rPr lang="en-US" dirty="0"/>
              <a:t>Raffle Prizes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Session 1</a:t>
            </a:r>
          </a:p>
          <a:p>
            <a:pPr marL="0" indent="0">
              <a:buNone/>
            </a:pPr>
            <a:r>
              <a:rPr lang="en-US" b="1" dirty="0"/>
              <a:t>Sonoran Sky Ballroom 4-5 | 10:45 am – 12:00 pm</a:t>
            </a:r>
            <a:br>
              <a:rPr lang="en-US" b="1" dirty="0"/>
            </a:br>
            <a:r>
              <a:rPr lang="en-US" dirty="0"/>
              <a:t>FAA Roundtable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376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89BAA3-3397-F835-D307-BD1B1B4D9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1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CC642C5-D225-6594-FF47-D1AB472500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85551-A322-626F-6EC8-66C25B25D6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4C45F7E-657C-BC16-FD94-3CB227D1B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939582-53A1-8DEE-935E-8BA9583C48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50EA4E-E4B7-3C90-042B-53C2083AAF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F60032D-F5FE-3643-7D45-849071C1D7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A82BEE-AEED-171D-BC54-4500F55B58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9FFEB6-75E7-2143-49E9-F42CD3DB246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5E1708-8DFE-7C1D-85F6-5FF7289DF5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FEB4048-D992-715C-03F9-F25FE29233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31EC28-21EA-0542-7BA7-60DCDC990B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9356E4B-4242-09B3-D743-C22EDD6457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463BEBC-3BCD-35CD-36A6-1839D00090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31BA9E-3F54-A99A-D4B2-8503E07DD2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A1C3A9F-9680-FDBB-A8FB-511EB90D2B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A5715BE-4AE5-C77F-8A1C-E1A281B4D6D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6096E5F-B08D-121D-A858-28BB197B4D5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C18F7C7-2919-1EDF-63A2-1BA746542EC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03BD2F5-61B5-075F-1EAA-5F463628830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3056A-8F5A-FA57-5A37-D1E9C0EF4A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4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062172-6AEB-AA5D-3AA6-A5648C454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73F1-20F5-187C-C7F4-530E27B1EB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5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EFD540-ACAA-3B47-9B2F-870A0CB917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6F719-2310-53CF-D8F6-38FCAA1654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2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3FD74B-2B65-C004-500C-D1FDB65971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BA250-D10B-8CA4-69D4-93D97B210D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1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AB7081B-B9E2-7A72-C5CB-33CCBE41E1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310D7-396D-C58D-34A3-0A9FACA13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AFECD-09A9-8B1F-A847-79359916D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7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6C50EE-2DFE-9B34-898E-4F79CA6FC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D5FEB-4BA9-B50B-AF0D-86ABA7B438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3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85133C-E6F9-775F-8D39-409A1143A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E37A7-17A7-EF45-79FC-A4C1E23BD6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119C7-8FD6-B526-21D7-18A02385AD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1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37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Natalee Mann</dc:creator>
  <cp:lastModifiedBy>azpa azpa.org</cp:lastModifiedBy>
  <cp:revision>27</cp:revision>
  <dcterms:created xsi:type="dcterms:W3CDTF">2023-06-19T19:29:22Z</dcterms:created>
  <dcterms:modified xsi:type="dcterms:W3CDTF">2023-06-26T23:37:13Z</dcterms:modified>
</cp:coreProperties>
</file>